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2" r:id="rId2"/>
    <p:sldMasterId id="2147483666" r:id="rId3"/>
  </p:sldMasterIdLst>
  <p:sldIdLst>
    <p:sldId id="259" r:id="rId4"/>
    <p:sldId id="257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20092"/>
    <a:srgbClr val="4A2888"/>
    <a:srgbClr val="3E2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42" autoAdjust="0"/>
    <p:restoredTop sz="94639" autoAdjust="0"/>
  </p:normalViewPr>
  <p:slideViewPr>
    <p:cSldViewPr snapToGrid="0" snapToObjects="1" showGuides="1">
      <p:cViewPr varScale="1">
        <p:scale>
          <a:sx n="109" d="100"/>
          <a:sy n="109" d="100"/>
        </p:scale>
        <p:origin x="4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bg1"/>
                </a:solidFill>
                <a:latin typeface="Encode Sans Normal Black"/>
                <a:cs typeface="Encode Sans Normal Black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ENCODE NORMAL</a:t>
            </a:r>
          </a:p>
          <a:p>
            <a:pPr lvl="0"/>
            <a:r>
              <a:rPr lang="en-US" dirty="0" smtClean="0"/>
              <a:t>BLACK, 50 PT.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23" y="6391129"/>
            <a:ext cx="4918100" cy="300697"/>
          </a:xfrm>
          <a:prstGeom prst="rect">
            <a:avLst/>
          </a:prstGeom>
        </p:spPr>
      </p:pic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671758" y="0"/>
            <a:ext cx="6972300" cy="4729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algn="l">
              <a:defRPr sz="2400" baseline="0">
                <a:latin typeface="Uni Sans Light" panose="00000500000000000000" pitchFamily="50" charset="0"/>
              </a:defRPr>
            </a:lvl1pPr>
          </a:lstStyle>
          <a:p>
            <a:r>
              <a:rPr lang="en-US" dirty="0" smtClean="0"/>
              <a:t>DEPARTMENT NAME HERE (UNI SANS LIGHT 24 PT.)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491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chemeClr val="tx2"/>
                </a:solidFill>
                <a:latin typeface="Encode Sans Normal Black"/>
                <a:cs typeface="Encode Sans Normal Black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6" y="2320239"/>
            <a:ext cx="8197114" cy="3810086"/>
          </a:xfrm>
          <a:prstGeom prst="rect">
            <a:avLst/>
          </a:prstGeom>
        </p:spPr>
        <p:txBody>
          <a:bodyPr/>
          <a:lstStyle>
            <a:lvl1pPr marL="257175" indent="-257175">
              <a:buFont typeface="Wingdings" panose="05000000000000000000" pitchFamily="2" charset="2"/>
              <a:buChar char="§"/>
              <a:defRPr sz="2400" b="0" i="0" baseline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2000" b="0" i="0" baseline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 marL="900113" indent="-214313">
              <a:buSzPct val="100000"/>
              <a:buFont typeface="Wingdings" panose="05000000000000000000" pitchFamily="2" charset="2"/>
              <a:buChar char="§"/>
              <a:defRPr sz="1800" b="0" i="0" baseline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1600" b="0" i="0" baseline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 marL="1543050" indent="-171450">
              <a:buFont typeface="Wingdings" panose="05000000000000000000" pitchFamily="2" charset="2"/>
              <a:buChar char="§"/>
              <a:defRPr sz="1400" b="0" i="0" baseline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en-US" dirty="0" smtClean="0"/>
              <a:t>Content here (Open Sans </a:t>
            </a:r>
            <a:r>
              <a:rPr lang="en-US" dirty="0" err="1" smtClean="0"/>
              <a:t>Semibold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(Open Sans </a:t>
            </a:r>
            <a:r>
              <a:rPr lang="en-US" dirty="0" err="1" smtClean="0"/>
              <a:t>Semibold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(Open Sans </a:t>
            </a:r>
            <a:r>
              <a:rPr lang="en-US" dirty="0" err="1" smtClean="0"/>
              <a:t>Semibold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(Open Sans </a:t>
            </a:r>
            <a:r>
              <a:rPr lang="en-US" dirty="0" err="1" smtClean="0"/>
              <a:t>Semibold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(Open Sans </a:t>
            </a:r>
            <a:r>
              <a:rPr lang="en-US" dirty="0" err="1" smtClean="0"/>
              <a:t>Semibold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8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2"/>
                </a:solidFill>
                <a:latin typeface="Uni Sans Light" panose="00000500000000000000" pitchFamily="50" charset="0"/>
                <a:cs typeface="Uni Sans Light" panose="00000500000000000000" pitchFamily="50" charset="0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(UNI SANS LIGHT, 24 PT.)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23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chemeClr val="tx2"/>
                </a:solidFill>
                <a:latin typeface="Encode Sans Normal Black"/>
                <a:cs typeface="Encode Sans Normal Black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196210" cy="4015497"/>
          </a:xfrm>
          <a:prstGeom prst="rect">
            <a:avLst/>
          </a:prstGeom>
        </p:spPr>
        <p:txBody>
          <a:bodyPr/>
          <a:lstStyle>
            <a:lvl1pPr marL="257175" indent="-257175">
              <a:buFont typeface="Wingdings" panose="05000000000000000000" pitchFamily="2" charset="2"/>
              <a:buChar char="§"/>
              <a:defRPr sz="2400" b="0" i="0" baseline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2000" b="0" i="0" baseline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 marL="857250" indent="-171450">
              <a:buSzPct val="100000"/>
              <a:buFont typeface="Wingdings" panose="05000000000000000000" pitchFamily="2" charset="2"/>
              <a:buChar char="§"/>
              <a:defRPr sz="1800" b="0" i="0" baseline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1600" b="0" i="0" baseline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 marL="1543050" indent="-171450">
              <a:buFont typeface="Wingdings" panose="05000000000000000000" pitchFamily="2" charset="2"/>
              <a:buChar char="§"/>
              <a:defRPr sz="1400" b="0" i="0" baseline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en-US" dirty="0" smtClean="0"/>
              <a:t>Content here (Open Sans </a:t>
            </a:r>
            <a:r>
              <a:rPr lang="en-US" dirty="0" err="1" smtClean="0"/>
              <a:t>Semibold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(Open Sans </a:t>
            </a:r>
            <a:r>
              <a:rPr lang="en-US" dirty="0" err="1" smtClean="0"/>
              <a:t>Semibold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(Open Sans </a:t>
            </a:r>
            <a:r>
              <a:rPr lang="en-US" dirty="0" err="1" smtClean="0"/>
              <a:t>Semibold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(Open Sans </a:t>
            </a:r>
            <a:r>
              <a:rPr lang="en-US" dirty="0" err="1" smtClean="0"/>
              <a:t>Semibold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(Open Sans </a:t>
            </a:r>
            <a:r>
              <a:rPr lang="en-US" dirty="0" err="1" smtClean="0"/>
              <a:t>Semibold</a:t>
            </a:r>
            <a:r>
              <a:rPr lang="en-US" dirty="0" smtClean="0"/>
              <a:t>, 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006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 baseline="0">
                <a:solidFill>
                  <a:schemeClr val="tx2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chemeClr val="tx2"/>
                </a:solidFill>
                <a:latin typeface="Encode Sans Normal Black"/>
                <a:cs typeface="Encode Sans Normal Black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894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chemeClr val="bg1"/>
                </a:solidFill>
                <a:latin typeface="Encode Sans Normal Black"/>
                <a:cs typeface="Encode Sans Normal Black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6" y="2320239"/>
            <a:ext cx="8197114" cy="3810086"/>
          </a:xfrm>
          <a:prstGeom prst="rect">
            <a:avLst/>
          </a:prstGeom>
        </p:spPr>
        <p:txBody>
          <a:bodyPr/>
          <a:lstStyle>
            <a:lvl1pPr marL="257175" indent="-257175">
              <a:buFont typeface="Wingdings" panose="05000000000000000000" pitchFamily="2" charset="2"/>
              <a:buChar char="§"/>
              <a:defRPr sz="2400" b="0" i="0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2000" b="0" i="0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 marL="857250" indent="-171450">
              <a:buSzPct val="100000"/>
              <a:buFont typeface="Wingdings" panose="05000000000000000000" pitchFamily="2" charset="2"/>
              <a:buChar char="§"/>
              <a:defRPr sz="1800" b="0" i="0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1600" b="0" i="0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 marL="1543050" indent="-171450">
              <a:buFont typeface="Wingdings" panose="05000000000000000000" pitchFamily="2" charset="2"/>
              <a:buChar char="§"/>
              <a:defRPr sz="1400" b="0" i="0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en-US" dirty="0" smtClean="0"/>
              <a:t>Content here (Open Sans </a:t>
            </a:r>
            <a:r>
              <a:rPr lang="en-US" dirty="0" err="1" smtClean="0"/>
              <a:t>Semibold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(Open Sans </a:t>
            </a:r>
            <a:r>
              <a:rPr lang="en-US" dirty="0" err="1" smtClean="0"/>
              <a:t>Semibold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(Open Sans </a:t>
            </a:r>
            <a:r>
              <a:rPr lang="en-US" dirty="0" err="1" smtClean="0"/>
              <a:t>Semibold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(Open Sans </a:t>
            </a:r>
            <a:r>
              <a:rPr lang="en-US" dirty="0" err="1" smtClean="0"/>
              <a:t>Semibold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(Open Sans </a:t>
            </a:r>
            <a:r>
              <a:rPr lang="en-US" dirty="0" err="1" smtClean="0"/>
              <a:t>Semibold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8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bg1"/>
                </a:solidFill>
                <a:latin typeface="Uni Sans Light" panose="00000500000000000000" pitchFamily="50" charset="0"/>
                <a:cs typeface="Uni Sans Light" panose="00000500000000000000" pitchFamily="50" charset="0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(UNI SANS LIGHT, 24 PT.)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chemeClr val="bg1"/>
                </a:solidFill>
                <a:latin typeface="Encode Sans Normal Black"/>
                <a:cs typeface="Encode Sans Normal Black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076956" cy="4015497"/>
          </a:xfrm>
          <a:prstGeom prst="rect">
            <a:avLst/>
          </a:prstGeom>
        </p:spPr>
        <p:txBody>
          <a:bodyPr/>
          <a:lstStyle>
            <a:lvl1pPr marL="257175" indent="-257175">
              <a:buFont typeface="Wingdings" panose="05000000000000000000" pitchFamily="2" charset="2"/>
              <a:buChar char="§"/>
              <a:defRPr sz="2400" b="0" i="0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2000" b="0" i="0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 marL="857250" indent="-171450">
              <a:buSzPct val="100000"/>
              <a:buFont typeface="Wingdings" panose="05000000000000000000" pitchFamily="2" charset="2"/>
              <a:buChar char="§"/>
              <a:defRPr sz="1800" b="0" i="0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1600" b="0" i="0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 marL="1543050" indent="-171450">
              <a:buFont typeface="Wingdings" panose="05000000000000000000" pitchFamily="2" charset="2"/>
              <a:buChar char="§"/>
              <a:defRPr sz="1400" b="0" i="0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en-US" dirty="0" smtClean="0"/>
              <a:t>Content here (Open Sans </a:t>
            </a:r>
            <a:r>
              <a:rPr lang="en-US" dirty="0" err="1" smtClean="0"/>
              <a:t>Semibold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(Open Sans </a:t>
            </a:r>
            <a:r>
              <a:rPr lang="en-US" dirty="0" err="1" smtClean="0"/>
              <a:t>Semibold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(Open Sans </a:t>
            </a:r>
            <a:r>
              <a:rPr lang="en-US" dirty="0" err="1" smtClean="0"/>
              <a:t>Semibold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(Open Sans </a:t>
            </a:r>
            <a:r>
              <a:rPr lang="en-US" dirty="0" err="1" smtClean="0"/>
              <a:t>Semibold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(Open Sans </a:t>
            </a:r>
            <a:r>
              <a:rPr lang="en-US" dirty="0" err="1" smtClean="0"/>
              <a:t>Semibold</a:t>
            </a:r>
            <a:r>
              <a:rPr lang="en-US" dirty="0" smtClean="0"/>
              <a:t>, 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337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chemeClr val="bg1"/>
                </a:solidFill>
                <a:latin typeface="Encode Sans Normal Black"/>
                <a:cs typeface="Encode Sans Normal Black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56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bg2"/>
                </a:solidFill>
                <a:latin typeface="Encode Sans Normal Black"/>
                <a:cs typeface="Encode Sans Normal Black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ENCODE NORMAL</a:t>
            </a:r>
          </a:p>
          <a:p>
            <a:pPr lvl="0"/>
            <a:r>
              <a:rPr lang="en-US" dirty="0" smtClean="0"/>
              <a:t>BLACK, 50 PT.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3" y="6408515"/>
            <a:ext cx="4484077" cy="301094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671758" y="0"/>
            <a:ext cx="6972300" cy="4729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algn="l">
              <a:defRPr sz="2400" baseline="0">
                <a:solidFill>
                  <a:schemeClr val="accent3"/>
                </a:solidFill>
                <a:latin typeface="Uni Sans Light" panose="00000500000000000000" pitchFamily="50" charset="0"/>
              </a:defRPr>
            </a:lvl1pPr>
          </a:lstStyle>
          <a:p>
            <a:r>
              <a:rPr lang="en-US" dirty="0" smtClean="0"/>
              <a:t>DEPARTMENT NAME HERE (UNI SANS LIGHT 24 PT.)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chemeClr val="bg2"/>
                </a:solidFill>
                <a:latin typeface="Encode Sans Normal Black"/>
                <a:cs typeface="Encode Sans Normal Black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6" y="2320239"/>
            <a:ext cx="8197114" cy="3810086"/>
          </a:xfrm>
          <a:prstGeom prst="rect">
            <a:avLst/>
          </a:prstGeom>
        </p:spPr>
        <p:txBody>
          <a:bodyPr/>
          <a:lstStyle>
            <a:lvl1pPr marL="257175" indent="-257175">
              <a:buFont typeface="Wingdings" panose="05000000000000000000" pitchFamily="2" charset="2"/>
              <a:buChar char="§"/>
              <a:defRPr sz="2400" b="0" i="0" baseline="0">
                <a:solidFill>
                  <a:schemeClr val="bg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2000" b="0" i="0" baseline="0">
                <a:solidFill>
                  <a:schemeClr val="bg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 marL="900113" indent="-214313">
              <a:buSzPct val="100000"/>
              <a:buFont typeface="Wingdings" panose="05000000000000000000" pitchFamily="2" charset="2"/>
              <a:buChar char="§"/>
              <a:defRPr sz="1800" b="0" i="0" baseline="0">
                <a:solidFill>
                  <a:schemeClr val="bg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1600" b="0" i="0" baseline="0">
                <a:solidFill>
                  <a:schemeClr val="bg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 marL="1543050" indent="-171450">
              <a:buFont typeface="Wingdings" panose="05000000000000000000" pitchFamily="2" charset="2"/>
              <a:buChar char="§"/>
              <a:defRPr sz="1400" b="0" i="0" baseline="0">
                <a:solidFill>
                  <a:schemeClr val="bg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en-US" dirty="0" smtClean="0"/>
              <a:t>Content here (Open Sans </a:t>
            </a:r>
            <a:r>
              <a:rPr lang="en-US" dirty="0" err="1" smtClean="0"/>
              <a:t>Semibold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(Open Sans </a:t>
            </a:r>
            <a:r>
              <a:rPr lang="en-US" dirty="0" err="1" smtClean="0"/>
              <a:t>Semibold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(Open Sans </a:t>
            </a:r>
            <a:r>
              <a:rPr lang="en-US" dirty="0" err="1" smtClean="0"/>
              <a:t>Semibold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(Open Sans </a:t>
            </a:r>
            <a:r>
              <a:rPr lang="en-US" dirty="0" err="1" smtClean="0"/>
              <a:t>Semibold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(Open Sans </a:t>
            </a:r>
            <a:r>
              <a:rPr lang="en-US" dirty="0" err="1" smtClean="0"/>
              <a:t>Semibold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8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bg2"/>
                </a:solidFill>
                <a:latin typeface="Uni Sans Light" panose="00000500000000000000" pitchFamily="50" charset="0"/>
                <a:cs typeface="Uni Sans Light" panose="00000500000000000000" pitchFamily="50" charset="0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(UNI SANS LIGHT, 24 PT.)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chemeClr val="bg2"/>
                </a:solidFill>
                <a:latin typeface="Encode Sans Normal Black"/>
                <a:cs typeface="Encode Sans Normal Black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196210" cy="4015497"/>
          </a:xfrm>
          <a:prstGeom prst="rect">
            <a:avLst/>
          </a:prstGeom>
        </p:spPr>
        <p:txBody>
          <a:bodyPr/>
          <a:lstStyle>
            <a:lvl1pPr marL="257175" indent="-257175">
              <a:buFont typeface="Wingdings" panose="05000000000000000000" pitchFamily="2" charset="2"/>
              <a:buChar char="§"/>
              <a:defRPr sz="2400" b="0" i="0" baseline="0">
                <a:solidFill>
                  <a:schemeClr val="bg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2000" b="0" i="0" baseline="0">
                <a:solidFill>
                  <a:schemeClr val="bg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 marL="857250" indent="-171450">
              <a:buSzPct val="100000"/>
              <a:buFont typeface="Wingdings" panose="05000000000000000000" pitchFamily="2" charset="2"/>
              <a:buChar char="§"/>
              <a:defRPr sz="1800" b="0" i="0" baseline="0">
                <a:solidFill>
                  <a:schemeClr val="bg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>
              <a:defRPr sz="1600" b="0" i="0" baseline="0">
                <a:solidFill>
                  <a:schemeClr val="bg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 marL="1543050" indent="-171450">
              <a:buFont typeface="Wingdings" panose="05000000000000000000" pitchFamily="2" charset="2"/>
              <a:buChar char="§"/>
              <a:defRPr sz="1400" b="0" i="0" baseline="0">
                <a:solidFill>
                  <a:schemeClr val="bg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pPr lvl="0"/>
            <a:r>
              <a:rPr lang="en-US" dirty="0" smtClean="0"/>
              <a:t>Content here (Open Sans </a:t>
            </a:r>
            <a:r>
              <a:rPr lang="en-US" dirty="0" err="1" smtClean="0"/>
              <a:t>Semibold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(Open Sans </a:t>
            </a:r>
            <a:r>
              <a:rPr lang="en-US" dirty="0" err="1" smtClean="0"/>
              <a:t>Semibold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(Open Sans </a:t>
            </a:r>
            <a:r>
              <a:rPr lang="en-US" dirty="0" err="1" smtClean="0"/>
              <a:t>Semibold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(Open Sans </a:t>
            </a:r>
            <a:r>
              <a:rPr lang="en-US" dirty="0" err="1" smtClean="0"/>
              <a:t>Semibold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(Open Sans </a:t>
            </a:r>
            <a:r>
              <a:rPr lang="en-US" dirty="0" err="1" smtClean="0"/>
              <a:t>Semibold</a:t>
            </a:r>
            <a:r>
              <a:rPr lang="en-US" dirty="0" smtClean="0"/>
              <a:t>, 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 baseline="0">
                <a:solidFill>
                  <a:schemeClr val="bg2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8" y="371510"/>
            <a:ext cx="8184662" cy="9919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chemeClr val="bg2"/>
                </a:solidFill>
                <a:latin typeface="Encode Sans Normal Black"/>
                <a:cs typeface="Encode Sans Normal Black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2"/>
                </a:solidFill>
                <a:latin typeface="Encode Sans Normal Black"/>
                <a:cs typeface="Encode Sans Normal Black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ENCODE NORMAL</a:t>
            </a:r>
          </a:p>
          <a:p>
            <a:pPr lvl="0"/>
            <a:r>
              <a:rPr lang="en-US" dirty="0" smtClean="0"/>
              <a:t>BLACK, 50 PT.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3" y="6408515"/>
            <a:ext cx="4484077" cy="301094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671758" y="0"/>
            <a:ext cx="6972300" cy="4729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algn="l">
              <a:defRPr sz="2400" baseline="0">
                <a:solidFill>
                  <a:schemeClr val="tx2"/>
                </a:solidFill>
                <a:latin typeface="Uni Sans Light" panose="00000500000000000000" pitchFamily="50" charset="0"/>
              </a:defRPr>
            </a:lvl1pPr>
          </a:lstStyle>
          <a:p>
            <a:r>
              <a:rPr lang="en-US" dirty="0" smtClean="0"/>
              <a:t>DEPARTMENT NAME HERE (UNI SANS LIGHT 24 PT.)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0" y="6408196"/>
            <a:ext cx="4914900" cy="29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96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88415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082" y="6256769"/>
            <a:ext cx="892918" cy="60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timing>
    <p:tnLst>
      <p:par>
        <p:cTn id="1" dur="indefinite" restart="never" nodeType="tmRoot"/>
      </p:par>
    </p:tnLst>
  </p:timing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145" y="6260124"/>
            <a:ext cx="887936" cy="59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</p:sldLayoutIdLst>
  <p:timing>
    <p:tnLst>
      <p:par>
        <p:cTn id="1" dur="indefinite" restart="never" nodeType="tmRoot"/>
      </p:par>
    </p:tnLst>
  </p:timing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145" y="6260124"/>
            <a:ext cx="887936" cy="597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937" y="6260124"/>
            <a:ext cx="887933" cy="59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4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timing>
    <p:tnLst>
      <p:par>
        <p:cTn id="1" dur="indefinite" restart="never" nodeType="tmRoot"/>
      </p:par>
    </p:tnLst>
  </p:timing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CAS BRAND TEMPLATE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47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FONTS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Go to </a:t>
            </a:r>
            <a:r>
              <a:rPr lang="en-US" dirty="0" err="1" smtClean="0"/>
              <a:t>uw.edu</a:t>
            </a:r>
            <a:r>
              <a:rPr lang="en-US" dirty="0" smtClean="0"/>
              <a:t>/brand/fonts</a:t>
            </a:r>
          </a:p>
          <a:p>
            <a:r>
              <a:rPr lang="en-US" dirty="0" smtClean="0"/>
              <a:t>Download three fonts: </a:t>
            </a:r>
            <a:br>
              <a:rPr lang="en-US" dirty="0" smtClean="0"/>
            </a:br>
            <a:r>
              <a:rPr lang="en-US" dirty="0" smtClean="0"/>
              <a:t>Encode Sans, </a:t>
            </a:r>
            <a:r>
              <a:rPr lang="en-US" dirty="0" err="1" smtClean="0"/>
              <a:t>Uni</a:t>
            </a:r>
            <a:r>
              <a:rPr lang="en-US" dirty="0" smtClean="0"/>
              <a:t> Sans, Open Sans</a:t>
            </a:r>
          </a:p>
          <a:p>
            <a:r>
              <a:rPr lang="en-US" dirty="0" smtClean="0"/>
              <a:t>You may need to close PowerPoint and re-open in order to access the fonts. </a:t>
            </a:r>
          </a:p>
          <a:p>
            <a:r>
              <a:rPr lang="en-US" dirty="0" smtClean="0"/>
              <a:t>All templates themes include these brand fonts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YOU WILL NEED TO INSTALL FONTS TO USE THIS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13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THIS POWERPOINT THEME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 UW color palette is built into this theme.</a:t>
            </a:r>
          </a:p>
          <a:p>
            <a:r>
              <a:rPr lang="en-US" dirty="0"/>
              <a:t>The graphic elements, like the bar and the logos are in the Master Sheets. To edit them go to view &gt; master &gt; slide master.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9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3153</TotalTime>
  <Words>62</Words>
  <Application>Microsoft Office PowerPoint</Application>
  <PresentationFormat>On-screen Show (4:3)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Arial</vt:lpstr>
      <vt:lpstr>Encode Sans Normal Black</vt:lpstr>
      <vt:lpstr>Open Sans Light</vt:lpstr>
      <vt:lpstr>Open Sans Semibold</vt:lpstr>
      <vt:lpstr>Uni Sans Light</vt:lpstr>
      <vt:lpstr>Wingdings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Corinne Thrash</cp:lastModifiedBy>
  <cp:revision>53</cp:revision>
  <dcterms:created xsi:type="dcterms:W3CDTF">2014-10-14T00:51:43Z</dcterms:created>
  <dcterms:modified xsi:type="dcterms:W3CDTF">2018-10-11T16:36:47Z</dcterms:modified>
</cp:coreProperties>
</file>