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6"/>
  </p:notesMasterIdLst>
  <p:sldIdLst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92"/>
    <a:srgbClr val="4A2888"/>
    <a:srgbClr val="3E2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9" autoAdjust="0"/>
    <p:restoredTop sz="94639" autoAdjust="0"/>
  </p:normalViewPr>
  <p:slideViewPr>
    <p:cSldViewPr snapToGrid="0" snapToObjects="1" showGuides="1">
      <p:cViewPr varScale="1">
        <p:scale>
          <a:sx n="109" d="100"/>
          <a:sy n="109" d="100"/>
        </p:scale>
        <p:origin x="8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10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5DC0C-7447-45B0-A42F-016C1F393E18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A04F1-5B84-440A-A83D-7307C0D6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1" y="6470233"/>
            <a:ext cx="4202723" cy="2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900113" indent="-214313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8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20092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rgbClr val="42009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rgbClr val="420092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2009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8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1" y="6470233"/>
            <a:ext cx="4202723" cy="2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accent3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accent3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accent3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accent3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accent3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8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184662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2009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6454500"/>
            <a:ext cx="4615229" cy="30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798"/>
            <a:ext cx="536331" cy="36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799"/>
            <a:ext cx="537748" cy="37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CAS BRAND TEMPLATE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420092"/>
                </a:solidFill>
              </a:rPr>
              <a:t>Go to </a:t>
            </a:r>
            <a:r>
              <a:rPr lang="en-US" dirty="0" err="1" smtClean="0">
                <a:solidFill>
                  <a:srgbClr val="420092"/>
                </a:solidFill>
              </a:rPr>
              <a:t>uw.edu</a:t>
            </a:r>
            <a:r>
              <a:rPr lang="en-US" dirty="0" smtClean="0">
                <a:solidFill>
                  <a:srgbClr val="420092"/>
                </a:solidFill>
              </a:rPr>
              <a:t>/brand/fonts</a:t>
            </a:r>
          </a:p>
          <a:p>
            <a:r>
              <a:rPr lang="en-US" dirty="0" smtClean="0">
                <a:solidFill>
                  <a:srgbClr val="420092"/>
                </a:solidFill>
              </a:rPr>
              <a:t>Download three fonts: </a:t>
            </a:r>
            <a:br>
              <a:rPr lang="en-US" dirty="0" smtClean="0">
                <a:solidFill>
                  <a:srgbClr val="420092"/>
                </a:solidFill>
              </a:rPr>
            </a:br>
            <a:r>
              <a:rPr lang="en-US" dirty="0" smtClean="0">
                <a:solidFill>
                  <a:srgbClr val="420092"/>
                </a:solidFill>
              </a:rPr>
              <a:t>Encode Sans, </a:t>
            </a:r>
            <a:r>
              <a:rPr lang="en-US" dirty="0" err="1" smtClean="0">
                <a:solidFill>
                  <a:srgbClr val="420092"/>
                </a:solidFill>
              </a:rPr>
              <a:t>Uni</a:t>
            </a:r>
            <a:r>
              <a:rPr lang="en-US" dirty="0" smtClean="0">
                <a:solidFill>
                  <a:srgbClr val="420092"/>
                </a:solidFill>
              </a:rPr>
              <a:t> Sans, Open Sans</a:t>
            </a:r>
          </a:p>
          <a:p>
            <a:r>
              <a:rPr lang="en-US" dirty="0" smtClean="0">
                <a:solidFill>
                  <a:srgbClr val="420092"/>
                </a:solidFill>
              </a:rPr>
              <a:t>You may need to close PowerPoint and re-open in order to access the fonts. </a:t>
            </a:r>
          </a:p>
          <a:p>
            <a:r>
              <a:rPr lang="en-US" dirty="0" smtClean="0">
                <a:solidFill>
                  <a:srgbClr val="420092"/>
                </a:solidFill>
              </a:rPr>
              <a:t>All templates themes include these brand fonts</a:t>
            </a:r>
            <a:endParaRPr lang="en-US" dirty="0">
              <a:solidFill>
                <a:srgbClr val="42009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YOU WILL NEED TO INSTALL FONTS TO USE THIS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THIS POWERPOINT 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UW color palette is built into this theme.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34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Encode Sans Normal Black</vt:lpstr>
      <vt:lpstr>Open Sans Light</vt:lpstr>
      <vt:lpstr>Open Sans Semibold</vt:lpstr>
      <vt:lpstr>Uni Sans Light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Corinne Thrash</cp:lastModifiedBy>
  <cp:revision>36</cp:revision>
  <dcterms:created xsi:type="dcterms:W3CDTF">2014-10-14T00:51:43Z</dcterms:created>
  <dcterms:modified xsi:type="dcterms:W3CDTF">2018-10-03T17:22:05Z</dcterms:modified>
</cp:coreProperties>
</file>