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</p:sldMasterIdLst>
  <p:sldIdLst>
    <p:sldId id="259" r:id="rId3"/>
    <p:sldId id="257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0092"/>
    <a:srgbClr val="4A2888"/>
    <a:srgbClr val="3E2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42" autoAdjust="0"/>
    <p:restoredTop sz="94639" autoAdjust="0"/>
  </p:normalViewPr>
  <p:slideViewPr>
    <p:cSldViewPr snapToGrid="0" snapToObjects="1" showGuides="1">
      <p:cViewPr varScale="1">
        <p:scale>
          <a:sx n="91" d="100"/>
          <a:sy n="91" d="100"/>
        </p:scale>
        <p:origin x="90" y="4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6" y="1332224"/>
            <a:ext cx="9296400" cy="26417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2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93" y="6382068"/>
            <a:ext cx="4627628" cy="31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7" y="371510"/>
            <a:ext cx="10912883" cy="991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20092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5" y="2320239"/>
            <a:ext cx="10929485" cy="3810086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panose="05000000000000000000" pitchFamily="2" charset="2"/>
              <a:buChar char="§"/>
              <a:defRPr sz="2400" b="0" i="0" baseline="0">
                <a:solidFill>
                  <a:srgbClr val="42009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 b="0" i="0" baseline="0">
                <a:solidFill>
                  <a:srgbClr val="42009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900113" indent="-214313">
              <a:buSzPct val="100000"/>
              <a:buFont typeface="Wingdings" panose="05000000000000000000" pitchFamily="2" charset="2"/>
              <a:buChar char="§"/>
              <a:defRPr sz="1800" b="0" i="0" baseline="0">
                <a:solidFill>
                  <a:srgbClr val="42009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 b="0" i="0" baseline="0">
                <a:solidFill>
                  <a:srgbClr val="42009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1543050" indent="-171450">
              <a:buFont typeface="Wingdings" panose="05000000000000000000" pitchFamily="2" charset="2"/>
              <a:buChar char="§"/>
              <a:defRPr sz="1400" b="0" i="0" baseline="0">
                <a:solidFill>
                  <a:srgbClr val="42009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en-US" dirty="0" smtClean="0"/>
              <a:t>Content here (Open Sans </a:t>
            </a:r>
            <a:r>
              <a:rPr lang="en-US" dirty="0" err="1" smtClean="0"/>
              <a:t>Semibold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5677" y="1730667"/>
            <a:ext cx="10912883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20092"/>
                </a:solidFill>
                <a:latin typeface="Uni Sans Light" panose="00000500000000000000" pitchFamily="50" charset="0"/>
                <a:cs typeface="Uni Sans Light" panose="00000500000000000000" pitchFamily="50" charset="0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(UNI SANS LIGHT, 24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7" y="371510"/>
            <a:ext cx="10912883" cy="991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20092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3" y="1736726"/>
            <a:ext cx="10928280" cy="4015497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panose="05000000000000000000" pitchFamily="2" charset="2"/>
              <a:buChar char="§"/>
              <a:defRPr sz="2400" b="0" i="0" baseline="0">
                <a:solidFill>
                  <a:srgbClr val="42009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 b="0" i="0" baseline="0">
                <a:solidFill>
                  <a:srgbClr val="42009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857250" indent="-171450">
              <a:buSzPct val="100000"/>
              <a:buFont typeface="Wingdings" panose="05000000000000000000" pitchFamily="2" charset="2"/>
              <a:buChar char="§"/>
              <a:defRPr sz="1800" b="0" i="0" baseline="0">
                <a:solidFill>
                  <a:srgbClr val="42009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 b="0" i="0" baseline="0">
                <a:solidFill>
                  <a:srgbClr val="42009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1543050" indent="-171450">
              <a:buFont typeface="Wingdings" panose="05000000000000000000" pitchFamily="2" charset="2"/>
              <a:buChar char="§"/>
              <a:defRPr sz="1400" b="0" i="0" baseline="0">
                <a:solidFill>
                  <a:srgbClr val="42009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en-US" dirty="0" smtClean="0"/>
              <a:t>Content here (Open Sans </a:t>
            </a:r>
            <a:r>
              <a:rPr lang="en-US" dirty="0" err="1" smtClean="0"/>
              <a:t>Semibold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1022351" y="1736725"/>
            <a:ext cx="10695516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rgbClr val="420092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7" y="371510"/>
            <a:ext cx="10912883" cy="991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20092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7" y="371510"/>
            <a:ext cx="10912883" cy="991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tx2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5" y="2320239"/>
            <a:ext cx="10929485" cy="3810086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panose="05000000000000000000" pitchFamily="2" charset="2"/>
              <a:buChar char="§"/>
              <a:defRPr sz="2400" b="0" i="0" baseline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857250" indent="-171450">
              <a:buSzPct val="100000"/>
              <a:buFont typeface="Wingdings" panose="05000000000000000000" pitchFamily="2" charset="2"/>
              <a:buChar char="§"/>
              <a:defRPr sz="1800" b="0" i="0" baseline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1543050" indent="-171450">
              <a:buFont typeface="Wingdings" panose="05000000000000000000" pitchFamily="2" charset="2"/>
              <a:buChar char="§"/>
              <a:defRPr sz="1400" b="0" i="0" baseline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en-US" dirty="0" smtClean="0"/>
              <a:t>Content here (Open Sans </a:t>
            </a:r>
            <a:r>
              <a:rPr lang="en-US" dirty="0" err="1" smtClean="0"/>
              <a:t>Semibold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5677" y="1730667"/>
            <a:ext cx="10912883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 Light" panose="00000500000000000000" pitchFamily="50" charset="0"/>
                <a:cs typeface="Uni Sans Light" panose="00000500000000000000" pitchFamily="50" charset="0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(UNI SANS LIGHT, 24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7" y="371510"/>
            <a:ext cx="10912883" cy="991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tx2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3" y="1736726"/>
            <a:ext cx="10769275" cy="4015497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panose="05000000000000000000" pitchFamily="2" charset="2"/>
              <a:buChar char="§"/>
              <a:defRPr sz="2400" b="0" i="0" baseline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857250" indent="-171450">
              <a:buSzPct val="100000"/>
              <a:buFont typeface="Wingdings" panose="05000000000000000000" pitchFamily="2" charset="2"/>
              <a:buChar char="§"/>
              <a:defRPr sz="1800" b="0" i="0" baseline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1543050" indent="-171450">
              <a:buFont typeface="Wingdings" panose="05000000000000000000" pitchFamily="2" charset="2"/>
              <a:buChar char="§"/>
              <a:defRPr sz="1400" b="0" i="0" baseline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en-US" dirty="0" smtClean="0"/>
              <a:t>Content here (Open Sans </a:t>
            </a:r>
            <a:r>
              <a:rPr lang="en-US" dirty="0" err="1" smtClean="0"/>
              <a:t>Semibold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1022351" y="1736725"/>
            <a:ext cx="10695516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7" y="371510"/>
            <a:ext cx="10912883" cy="991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tx2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6" y="1332224"/>
            <a:ext cx="9296400" cy="264175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2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93" y="6382068"/>
            <a:ext cx="4627628" cy="31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7" y="371510"/>
            <a:ext cx="10912883" cy="991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tx2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5" y="2320239"/>
            <a:ext cx="10929485" cy="3810086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panose="05000000000000000000" pitchFamily="2" charset="2"/>
              <a:buChar char="§"/>
              <a:defRPr sz="2400" b="0" i="0" baseline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 b="0" i="0" baseline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857250" indent="-171450">
              <a:buSzPct val="100000"/>
              <a:buFont typeface="Wingdings" panose="05000000000000000000" pitchFamily="2" charset="2"/>
              <a:buChar char="§"/>
              <a:defRPr sz="1800" b="0" i="0" baseline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 b="0" i="0" baseline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1543050" indent="-171450">
              <a:buFont typeface="Wingdings" panose="05000000000000000000" pitchFamily="2" charset="2"/>
              <a:buChar char="§"/>
              <a:defRPr sz="1400" b="0" i="0" baseline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en-US" dirty="0" smtClean="0"/>
              <a:t>Content here (Open Sans </a:t>
            </a:r>
            <a:r>
              <a:rPr lang="en-US" dirty="0" err="1" smtClean="0"/>
              <a:t>Semibold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5677" y="1730667"/>
            <a:ext cx="10912883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 Light" panose="00000500000000000000" pitchFamily="50" charset="0"/>
                <a:cs typeface="Uni Sans Light" panose="00000500000000000000" pitchFamily="50" charset="0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(UNI SANS LIGHT, 24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7" y="371510"/>
            <a:ext cx="10912883" cy="991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tx2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3" y="1736726"/>
            <a:ext cx="10769275" cy="4015497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panose="05000000000000000000" pitchFamily="2" charset="2"/>
              <a:buChar char="§"/>
              <a:defRPr sz="2400" b="0" i="0" baseline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857250" indent="-171450">
              <a:buSzPct val="100000"/>
              <a:buFont typeface="Wingdings" panose="05000000000000000000" pitchFamily="2" charset="2"/>
              <a:buChar char="§"/>
              <a:defRPr sz="1800" b="0" i="0" baseline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1543050" indent="-171450">
              <a:buFont typeface="Wingdings" panose="05000000000000000000" pitchFamily="2" charset="2"/>
              <a:buChar char="§"/>
              <a:defRPr sz="1400" b="0" i="0" baseline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en-US" dirty="0" smtClean="0"/>
              <a:t>Content here (Open Sans </a:t>
            </a:r>
            <a:r>
              <a:rPr lang="en-US" dirty="0" err="1" smtClean="0"/>
              <a:t>Semibold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1022351" y="1736725"/>
            <a:ext cx="10695516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7" y="371510"/>
            <a:ext cx="10912883" cy="991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tx2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6" y="1332224"/>
            <a:ext cx="9296400" cy="26417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420092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79687"/>
            <a:ext cx="5091621" cy="30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4262"/>
            <a:ext cx="692593" cy="46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54" r:id="rId5"/>
    <p:sldLayoutId id="2147483655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4262"/>
            <a:ext cx="692593" cy="46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iming>
    <p:tnLst>
      <p:par>
        <p:cTn id="1" dur="indefinite" restart="never" nodeType="tmRoot"/>
      </p:par>
    </p:tnLst>
  </p:timing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CAS BRAND TEMPLATE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FONTS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420092"/>
                </a:solidFill>
              </a:rPr>
              <a:t>Go to </a:t>
            </a:r>
            <a:r>
              <a:rPr lang="en-US" dirty="0" err="1" smtClean="0">
                <a:solidFill>
                  <a:srgbClr val="420092"/>
                </a:solidFill>
              </a:rPr>
              <a:t>uw.edu</a:t>
            </a:r>
            <a:r>
              <a:rPr lang="en-US" dirty="0" smtClean="0">
                <a:solidFill>
                  <a:srgbClr val="420092"/>
                </a:solidFill>
              </a:rPr>
              <a:t>/brand/fonts</a:t>
            </a:r>
          </a:p>
          <a:p>
            <a:r>
              <a:rPr lang="en-US" dirty="0" smtClean="0">
                <a:solidFill>
                  <a:srgbClr val="420092"/>
                </a:solidFill>
              </a:rPr>
              <a:t>Download three fonts: </a:t>
            </a:r>
            <a:br>
              <a:rPr lang="en-US" dirty="0" smtClean="0">
                <a:solidFill>
                  <a:srgbClr val="420092"/>
                </a:solidFill>
              </a:rPr>
            </a:br>
            <a:r>
              <a:rPr lang="en-US" dirty="0" smtClean="0">
                <a:solidFill>
                  <a:srgbClr val="420092"/>
                </a:solidFill>
              </a:rPr>
              <a:t>Encode Sans, </a:t>
            </a:r>
            <a:r>
              <a:rPr lang="en-US" dirty="0" err="1" smtClean="0">
                <a:solidFill>
                  <a:srgbClr val="420092"/>
                </a:solidFill>
              </a:rPr>
              <a:t>Uni</a:t>
            </a:r>
            <a:r>
              <a:rPr lang="en-US" dirty="0" smtClean="0">
                <a:solidFill>
                  <a:srgbClr val="420092"/>
                </a:solidFill>
              </a:rPr>
              <a:t> Sans, Open Sans</a:t>
            </a:r>
          </a:p>
          <a:p>
            <a:r>
              <a:rPr lang="en-US" dirty="0" smtClean="0">
                <a:solidFill>
                  <a:srgbClr val="420092"/>
                </a:solidFill>
              </a:rPr>
              <a:t>You may need to close PowerPoint and re-open in order to access the fonts. </a:t>
            </a:r>
          </a:p>
          <a:p>
            <a:r>
              <a:rPr lang="en-US" dirty="0" smtClean="0">
                <a:solidFill>
                  <a:srgbClr val="420092"/>
                </a:solidFill>
              </a:rPr>
              <a:t>All templates themes include these brand fonts</a:t>
            </a:r>
            <a:endParaRPr lang="en-US" dirty="0">
              <a:solidFill>
                <a:srgbClr val="42009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YOU WILL NEED TO INSTALL FONTS TO USE THIS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THIS POWERPOINT THEME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UW color palette is built into this theme.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2843</TotalTime>
  <Words>34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Encode Sans Normal Black</vt:lpstr>
      <vt:lpstr>Open Sans Light</vt:lpstr>
      <vt:lpstr>Open Sans Semibold</vt:lpstr>
      <vt:lpstr>Uni Sans Light</vt:lpstr>
      <vt:lpstr>Wingdings</vt:lpstr>
      <vt:lpstr>Custom Design</vt:lpstr>
      <vt:lpstr>1_Custom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Corinne Thrash</cp:lastModifiedBy>
  <cp:revision>35</cp:revision>
  <dcterms:created xsi:type="dcterms:W3CDTF">2014-10-14T00:51:43Z</dcterms:created>
  <dcterms:modified xsi:type="dcterms:W3CDTF">2018-10-03T17:21:18Z</dcterms:modified>
</cp:coreProperties>
</file>