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  <p:sldId id="260" r:id="rId3"/>
    <p:sldId id="257" r:id="rId4"/>
    <p:sldId id="258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5005C"/>
    <a:srgbClr val="E2C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/>
    <p:restoredTop sz="94674"/>
  </p:normalViewPr>
  <p:slideViewPr>
    <p:cSldViewPr snapToGrid="0" snapToObjects="1" showGuides="1">
      <p:cViewPr varScale="1">
        <p:scale>
          <a:sx n="165" d="100"/>
          <a:sy n="165" d="100"/>
        </p:scale>
        <p:origin x="512" y="192"/>
      </p:cViewPr>
      <p:guideLst>
        <p:guide orient="horz" pos="1620"/>
        <p:guide pos="2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8081" y="4598607"/>
            <a:ext cx="2416273" cy="2134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63884">
            <a:off x="5870429" y="1767324"/>
            <a:ext cx="3179119" cy="38289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2993" y="-495674"/>
            <a:ext cx="3179119" cy="3828993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33246" y="412451"/>
            <a:ext cx="7677509" cy="4318598"/>
          </a:xfrm>
          <a:prstGeom prst="rect">
            <a:avLst/>
          </a:prstGeom>
          <a:solidFill>
            <a:srgbClr val="FFFFFF">
              <a:alpha val="69804"/>
            </a:srgbClr>
          </a:solidFill>
          <a:ln w="12700"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302588" y="906178"/>
            <a:ext cx="6538823" cy="3331145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0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733246" y="412451"/>
            <a:ext cx="7677509" cy="4318598"/>
          </a:xfrm>
          <a:prstGeom prst="rect">
            <a:avLst/>
          </a:prstGeom>
          <a:solidFill>
            <a:srgbClr val="FFFFFF">
              <a:alpha val="69804"/>
            </a:srgbClr>
          </a:solidFill>
          <a:ln w="12700"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0230" y="1250872"/>
            <a:ext cx="7023540" cy="2641756"/>
          </a:xfrm>
          <a:prstGeom prst="rect">
            <a:avLst/>
          </a:prstGeom>
        </p:spPr>
        <p:txBody>
          <a:bodyPr anchor="b"/>
          <a:lstStyle>
            <a:lvl1pPr algn="ctr">
              <a:defRPr sz="5000" b="1" i="0" baseline="0">
                <a:solidFill>
                  <a:schemeClr val="accent6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dirty="0"/>
              <a:t>TITLE HERE </a:t>
            </a:r>
            <a:br>
              <a:rPr lang="en-US" dirty="0"/>
            </a:br>
            <a:r>
              <a:rPr lang="en-US" dirty="0"/>
              <a:t>ENCODE NORMAL BLACK, 50 PT.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247269"/>
            <a:ext cx="8197114" cy="471188"/>
          </a:xfrm>
          <a:prstGeom prst="rect">
            <a:avLst/>
          </a:prstGeom>
        </p:spPr>
        <p:txBody>
          <a:bodyPr anchor="b"/>
          <a:lstStyle>
            <a:lvl1pPr algn="ctr">
              <a:defRPr sz="2400" b="1" i="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pPr lvl="0"/>
            <a:r>
              <a:rPr lang="en-US" dirty="0"/>
              <a:t>CEREMONY(Palatino Linotype, 24 PT.)</a:t>
            </a:r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447923" y="1235448"/>
            <a:ext cx="8197114" cy="375938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2200" b="1" i="0" kern="120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r>
              <a:rPr lang="en-US" sz="1800" dirty="0"/>
              <a:t>WELCOME</a:t>
            </a:r>
            <a:r>
              <a:rPr lang="en-US" sz="1800" baseline="0" dirty="0"/>
              <a:t> </a:t>
            </a:r>
            <a:r>
              <a:rPr lang="en-US" sz="1800" dirty="0"/>
              <a:t>(Palatino Linotype, 18 PT.)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47923" y="2041521"/>
            <a:ext cx="8197114" cy="375938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2200" b="1" i="0" kern="120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r>
              <a:rPr lang="en-US" sz="1800" dirty="0"/>
              <a:t>UNDERGRADUATE GUEST SPEAKER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47923" y="2847594"/>
            <a:ext cx="8197114" cy="375938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2200" b="1" i="0" kern="120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r>
              <a:rPr lang="en-US" sz="1800" dirty="0"/>
              <a:t>PRESENTATION</a:t>
            </a:r>
            <a:r>
              <a:rPr lang="en-US" sz="1800" baseline="0" dirty="0"/>
              <a:t> OF GRADUATES</a:t>
            </a:r>
            <a:endParaRPr lang="en-US" sz="1800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47923" y="3653667"/>
            <a:ext cx="8197114" cy="375938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2200" b="1" i="0" kern="120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r>
              <a:rPr lang="en-US" sz="1800" dirty="0"/>
              <a:t>CONCLUSION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47923" y="1609263"/>
            <a:ext cx="8197114" cy="290893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2200" b="1" i="0" kern="120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r>
              <a:rPr lang="en-US" sz="1200" dirty="0" err="1">
                <a:solidFill>
                  <a:schemeClr val="accent4">
                    <a:lumMod val="25000"/>
                  </a:schemeClr>
                </a:solidFill>
              </a:rPr>
              <a:t>FirstName</a:t>
            </a:r>
            <a:r>
              <a:rPr lang="en-US" sz="12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4">
                    <a:lumMod val="25000"/>
                  </a:schemeClr>
                </a:solidFill>
              </a:rPr>
              <a:t>LastName</a:t>
            </a:r>
            <a:r>
              <a:rPr lang="en-US" sz="1200" dirty="0">
                <a:solidFill>
                  <a:schemeClr val="accent4">
                    <a:lumMod val="25000"/>
                  </a:schemeClr>
                </a:solidFill>
              </a:rPr>
              <a:t> (12 PT)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447923" y="2415336"/>
            <a:ext cx="8197114" cy="290893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2200" b="1" i="0" kern="120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r>
              <a:rPr lang="en-US" sz="1200" dirty="0" err="1">
                <a:solidFill>
                  <a:schemeClr val="accent4">
                    <a:lumMod val="25000"/>
                  </a:schemeClr>
                </a:solidFill>
              </a:rPr>
              <a:t>FirstName</a:t>
            </a:r>
            <a:r>
              <a:rPr lang="en-US" sz="12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4">
                    <a:lumMod val="25000"/>
                  </a:schemeClr>
                </a:solidFill>
              </a:rPr>
              <a:t>LastName</a:t>
            </a:r>
            <a:endParaRPr lang="en-US" sz="1200" dirty="0">
              <a:solidFill>
                <a:schemeClr val="accent4">
                  <a:lumMod val="2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447923" y="3223532"/>
            <a:ext cx="8197114" cy="290893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2200" b="1" i="0" kern="120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r>
              <a:rPr lang="en-US" sz="1200" dirty="0" err="1">
                <a:solidFill>
                  <a:schemeClr val="accent4">
                    <a:lumMod val="25000"/>
                  </a:schemeClr>
                </a:solidFill>
              </a:rPr>
              <a:t>FirstName</a:t>
            </a:r>
            <a:r>
              <a:rPr lang="en-US" sz="12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4">
                    <a:lumMod val="25000"/>
                  </a:schemeClr>
                </a:solidFill>
              </a:rPr>
              <a:t>LastName</a:t>
            </a:r>
            <a:endParaRPr lang="en-US" sz="1200" dirty="0">
              <a:solidFill>
                <a:schemeClr val="accent4">
                  <a:lumMod val="25000"/>
                </a:scheme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447923" y="4023400"/>
            <a:ext cx="8197114" cy="290893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2200" b="1" i="0" kern="120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r>
              <a:rPr lang="en-US" sz="1200" dirty="0">
                <a:solidFill>
                  <a:schemeClr val="accent6"/>
                </a:solidFill>
              </a:rPr>
              <a:t>Faculty toast to the graduates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9606">
            <a:off x="-383235" y="1350074"/>
            <a:ext cx="3350980" cy="403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036864"/>
            <a:ext cx="1885455" cy="353513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lvl="0"/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485778" y="1036864"/>
            <a:ext cx="1885455" cy="353513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lvl="0"/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23633" y="1036864"/>
            <a:ext cx="1885455" cy="353513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lvl="0"/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61488" y="1036864"/>
            <a:ext cx="1885455" cy="3535134"/>
          </a:xfrm>
          <a:prstGeom prst="rect">
            <a:avLst/>
          </a:prstGeom>
        </p:spPr>
        <p:txBody>
          <a:bodyPr/>
          <a:lstStyle>
            <a:lvl1pPr marL="0" marR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11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accent6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pP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</a:t>
            </a:r>
          </a:p>
          <a:p>
            <a:pPr lvl="0"/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247269"/>
            <a:ext cx="8197114" cy="471188"/>
          </a:xfrm>
          <a:prstGeom prst="rect">
            <a:avLst/>
          </a:prstGeom>
        </p:spPr>
        <p:txBody>
          <a:bodyPr anchor="b"/>
          <a:lstStyle>
            <a:lvl1pPr algn="ctr">
              <a:defRPr sz="24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pPr lvl="0"/>
            <a:r>
              <a:rPr lang="en-US" dirty="0"/>
              <a:t>HEADER (Palatino Linotype, 24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036864"/>
            <a:ext cx="8197114" cy="3535135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accent6"/>
                </a:solidFill>
                <a:latin typeface="Palatino Linotype" panose="02040502050505030304" pitchFamily="18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(Palatino Linotype, 24 pt.)</a:t>
            </a:r>
          </a:p>
          <a:p>
            <a:pPr lvl="1"/>
            <a:r>
              <a:rPr lang="en-US" dirty="0"/>
              <a:t>Second level (Palatino Linotype, 20)</a:t>
            </a:r>
          </a:p>
          <a:p>
            <a:pPr lvl="2"/>
            <a:r>
              <a:rPr lang="en-US" dirty="0"/>
              <a:t>Third level (Palatino Linotype, 18)</a:t>
            </a:r>
          </a:p>
          <a:p>
            <a:pPr lvl="3"/>
            <a:r>
              <a:rPr lang="en-US" dirty="0"/>
              <a:t>Fourth level (Palatino Linotype, 16)</a:t>
            </a:r>
          </a:p>
          <a:p>
            <a:pPr lvl="4"/>
            <a:r>
              <a:rPr lang="en-US" dirty="0"/>
              <a:t>Fifth level (Palatino Linotype, 14)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247269"/>
            <a:ext cx="8197114" cy="471188"/>
          </a:xfrm>
          <a:prstGeom prst="rect">
            <a:avLst/>
          </a:prstGeom>
        </p:spPr>
        <p:txBody>
          <a:bodyPr anchor="b"/>
          <a:lstStyle>
            <a:lvl1pPr algn="ctr">
              <a:defRPr sz="2400" b="1" i="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pPr lvl="0"/>
            <a:r>
              <a:rPr lang="en-US" dirty="0"/>
              <a:t>HEADER (Palatino Linotype, 24 PT.)</a:t>
            </a:r>
          </a:p>
        </p:txBody>
      </p:sp>
    </p:spTree>
    <p:extLst>
      <p:ext uri="{BB962C8B-B14F-4D97-AF65-F5344CB8AC3E}">
        <p14:creationId xmlns:p14="http://schemas.microsoft.com/office/powerpoint/2010/main" val="248092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028701"/>
            <a:ext cx="8184662" cy="3543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 i="0" baseline="0">
                <a:solidFill>
                  <a:schemeClr val="accent6"/>
                </a:solidFill>
                <a:latin typeface="Palatino Linotype" panose="02040502050505030304" pitchFamily="18" charset="0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247269"/>
            <a:ext cx="8197114" cy="471188"/>
          </a:xfrm>
          <a:prstGeom prst="rect">
            <a:avLst/>
          </a:prstGeom>
        </p:spPr>
        <p:txBody>
          <a:bodyPr anchor="b"/>
          <a:lstStyle>
            <a:lvl1pPr algn="ctr">
              <a:defRPr sz="2400" b="1" i="0">
                <a:solidFill>
                  <a:schemeClr val="accent6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defRPr>
            </a:lvl1pPr>
          </a:lstStyle>
          <a:p>
            <a:pPr lvl="0"/>
            <a:r>
              <a:rPr lang="en-US" dirty="0"/>
              <a:t>Header (Palatino Linotype, 24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85"/>
          <a:stretch/>
        </p:blipFill>
        <p:spPr>
          <a:xfrm>
            <a:off x="3364084" y="4782905"/>
            <a:ext cx="2415830" cy="23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0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8" r:id="rId2"/>
    <p:sldLayoutId id="2147483680" r:id="rId3"/>
    <p:sldLayoutId id="2147483659" r:id="rId4"/>
    <p:sldLayoutId id="2147483679" r:id="rId5"/>
    <p:sldLayoutId id="2147483661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63884">
            <a:off x="5870429" y="1767324"/>
            <a:ext cx="3179119" cy="38289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000">
            <a:off x="12993" y="-495674"/>
            <a:ext cx="3179119" cy="38289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3246" y="412451"/>
            <a:ext cx="7677509" cy="4318598"/>
          </a:xfrm>
          <a:prstGeom prst="rect">
            <a:avLst/>
          </a:prstGeom>
          <a:solidFill>
            <a:srgbClr val="FFFFFF">
              <a:alpha val="69804"/>
            </a:srgbClr>
          </a:solidFill>
          <a:ln w="12700"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02588" y="906178"/>
            <a:ext cx="6538823" cy="3331145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2588" y="1608848"/>
            <a:ext cx="6538823" cy="192580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500">
                <a:solidFill>
                  <a:schemeClr val="accent6"/>
                </a:solidFill>
                <a:latin typeface="Encode Sans Normal Black" panose="02000000000000000000" pitchFamily="2" charset="0"/>
              </a:rPr>
              <a:t>202Y</a:t>
            </a:r>
            <a:endParaRPr lang="en-US" sz="12500" dirty="0">
              <a:solidFill>
                <a:schemeClr val="accent6"/>
              </a:solidFill>
              <a:latin typeface="Encode Sans Normal Black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2589" y="1427448"/>
            <a:ext cx="6538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Encode Sans Compressed" panose="02000000000000000000" pitchFamily="2" charset="0"/>
              </a:rPr>
              <a:t>COMMENCEMENT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2588" y="3843713"/>
            <a:ext cx="6538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Encode Sans Compressed" panose="02000000000000000000" pitchFamily="2" charset="0"/>
              </a:rPr>
              <a:t>DEPARTMENT OF EXCELLENCE</a:t>
            </a:r>
          </a:p>
        </p:txBody>
      </p:sp>
    </p:spTree>
    <p:extLst>
      <p:ext uri="{BB962C8B-B14F-4D97-AF65-F5344CB8AC3E}">
        <p14:creationId xmlns:p14="http://schemas.microsoft.com/office/powerpoint/2010/main" val="203848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3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Go to uw.edu/brand/fonts</a:t>
            </a:r>
          </a:p>
          <a:p>
            <a:r>
              <a:rPr lang="en-US" sz="2000" dirty="0"/>
              <a:t>Download three fonts: </a:t>
            </a:r>
            <a:br>
              <a:rPr lang="en-US" sz="2000" dirty="0"/>
            </a:br>
            <a:r>
              <a:rPr lang="en-US" sz="2000" dirty="0"/>
              <a:t>Encode Sans, </a:t>
            </a:r>
            <a:r>
              <a:rPr lang="en-US" sz="2000" dirty="0" err="1"/>
              <a:t>Uni</a:t>
            </a:r>
            <a:r>
              <a:rPr lang="en-US" sz="2000" dirty="0"/>
              <a:t> Sans, Open Sans</a:t>
            </a:r>
          </a:p>
          <a:p>
            <a:r>
              <a:rPr lang="en-US" sz="2000" dirty="0"/>
              <a:t>You may need to close PowerPoint and re-open in order to access the fonts. </a:t>
            </a:r>
          </a:p>
          <a:p>
            <a:r>
              <a:rPr lang="en-US" sz="2000" dirty="0"/>
              <a:t>All templates themes include these brand fonts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39898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A UW color palette is built into this theme.</a:t>
            </a:r>
          </a:p>
          <a:p>
            <a:r>
              <a:rPr lang="en-US" sz="2000" dirty="0"/>
              <a:t>There are five layout styles and three designs in this theme: Purple, Gold and White</a:t>
            </a:r>
          </a:p>
          <a:p>
            <a:endParaRPr lang="en-US" sz="2000" dirty="0"/>
          </a:p>
          <a:p>
            <a:r>
              <a:rPr lang="en-US" sz="2000" dirty="0"/>
              <a:t>The graphic elements, like the bar and the logos are in the Master Sheets. To edit them go to view &gt; master &gt; slide master. 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THIS POWERPOINT THEME</a:t>
            </a:r>
          </a:p>
        </p:txBody>
      </p:sp>
    </p:spTree>
    <p:extLst>
      <p:ext uri="{BB962C8B-B14F-4D97-AF65-F5344CB8AC3E}">
        <p14:creationId xmlns:p14="http://schemas.microsoft.com/office/powerpoint/2010/main" val="92275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What defines the students and faculty of the University of Washington? Above all, it’s our belief in possibility and our unshakable optimism. It’s a connection to others, both near and far. It’s a hunger that pushes us to tackle challenges and pursue progress. It’s the conviction that together we can create a world of good. And it’s our determination to Be Boundless. Join the journey at </a:t>
            </a:r>
            <a:r>
              <a:rPr lang="en-US" sz="2000" dirty="0" err="1"/>
              <a:t>uw.edu</a:t>
            </a:r>
            <a:r>
              <a:rPr lang="en-US" sz="2000" dirty="0"/>
              <a:t>.  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ON-BRAND STATEMENT</a:t>
            </a:r>
          </a:p>
        </p:txBody>
      </p:sp>
    </p:spTree>
    <p:extLst>
      <p:ext uri="{BB962C8B-B14F-4D97-AF65-F5344CB8AC3E}">
        <p14:creationId xmlns:p14="http://schemas.microsoft.com/office/powerpoint/2010/main" val="160538552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4435</TotalTime>
  <Words>188</Words>
  <Application>Microsoft Macintosh PowerPoint</Application>
  <PresentationFormat>On-screen Show (16:9)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Encode Sans Compressed</vt:lpstr>
      <vt:lpstr>Encode Sans Normal Black</vt:lpstr>
      <vt:lpstr>Lucida Grande</vt:lpstr>
      <vt:lpstr>Open Sans</vt:lpstr>
      <vt:lpstr>Palatino Linotype</vt:lpstr>
      <vt:lpstr>Custom Design</vt:lpstr>
      <vt:lpstr>202Y</vt:lpstr>
      <vt:lpstr>PowerPoint Presentation</vt:lpstr>
      <vt:lpstr>FONTS</vt:lpstr>
      <vt:lpstr>THIS POWERPOINT THEME</vt:lpstr>
      <vt:lpstr>ON-BRAND STATEMENT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Richard W. Stegeman</cp:lastModifiedBy>
  <cp:revision>44</cp:revision>
  <dcterms:created xsi:type="dcterms:W3CDTF">2014-10-14T00:51:43Z</dcterms:created>
  <dcterms:modified xsi:type="dcterms:W3CDTF">2021-04-21T22:27:30Z</dcterms:modified>
</cp:coreProperties>
</file>