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8" r:id="rId1"/>
  </p:sldMasterIdLst>
  <p:handoutMasterIdLst>
    <p:handoutMasterId r:id="rId9"/>
  </p:handoutMasterIdLst>
  <p:sldIdLst>
    <p:sldId id="269" r:id="rId2"/>
    <p:sldId id="261" r:id="rId3"/>
    <p:sldId id="259" r:id="rId4"/>
    <p:sldId id="262" r:id="rId5"/>
    <p:sldId id="260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20"/>
    <p:restoredTop sz="94687"/>
  </p:normalViewPr>
  <p:slideViewPr>
    <p:cSldViewPr snapToGrid="0" snapToObjects="1">
      <p:cViewPr varScale="1">
        <p:scale>
          <a:sx n="131" d="100"/>
          <a:sy n="131" d="100"/>
        </p:scale>
        <p:origin x="5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9" d="100"/>
          <a:sy n="79" d="100"/>
        </p:scale>
        <p:origin x="4080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9BD93D4-6D67-9A41-86CE-BE601A8AD3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C66A09-940D-794A-9AF0-C76608521C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AA81A-D2D3-674B-816A-EF61C2A325CE}" type="datetimeFigureOut">
              <a:rPr lang="en-US" smtClean="0"/>
              <a:t>4/21/21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8F6237-B787-1245-B5E6-EDA65C73DC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8CD809-38D9-3240-BA50-36AD3EAD8C9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BE068-D6DF-AF4B-8144-8273B5643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6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99C3877-78E4-814E-BC3F-8E553F17CF14}"/>
              </a:ext>
            </a:extLst>
          </p:cNvPr>
          <p:cNvSpPr/>
          <p:nvPr/>
        </p:nvSpPr>
        <p:spPr>
          <a:xfrm>
            <a:off x="322729" y="336177"/>
            <a:ext cx="11546542" cy="5809129"/>
          </a:xfrm>
          <a:prstGeom prst="rect">
            <a:avLst/>
          </a:prstGeom>
          <a:blipFill>
            <a:blip r:embed="rId2"/>
            <a:tile tx="0" ty="-76200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63ED11-ADA0-A748-90B1-87AD11A184C2}"/>
              </a:ext>
            </a:extLst>
          </p:cNvPr>
          <p:cNvSpPr/>
          <p:nvPr/>
        </p:nvSpPr>
        <p:spPr>
          <a:xfrm>
            <a:off x="322728" y="336177"/>
            <a:ext cx="11546541" cy="5809129"/>
          </a:xfrm>
          <a:prstGeom prst="rect">
            <a:avLst/>
          </a:prstGeom>
          <a:solidFill>
            <a:srgbClr val="4B2E83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33CE37-E51B-C643-9A15-658BA69A5BA9}"/>
              </a:ext>
            </a:extLst>
          </p:cNvPr>
          <p:cNvSpPr txBox="1"/>
          <p:nvPr/>
        </p:nvSpPr>
        <p:spPr>
          <a:xfrm>
            <a:off x="2198592" y="2274838"/>
            <a:ext cx="77948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i="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SPRING CONVOCATION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65E17E-B088-1946-B374-69DEF80A216D}"/>
              </a:ext>
            </a:extLst>
          </p:cNvPr>
          <p:cNvSpPr txBox="1"/>
          <p:nvPr/>
        </p:nvSpPr>
        <p:spPr>
          <a:xfrm>
            <a:off x="4415115" y="1452282"/>
            <a:ext cx="3361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EXCELLENCE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51D0B9-6997-AF4A-BC4D-6A6DEA90F590}"/>
              </a:ext>
            </a:extLst>
          </p:cNvPr>
          <p:cNvSpPr txBox="1"/>
          <p:nvPr/>
        </p:nvSpPr>
        <p:spPr>
          <a:xfrm>
            <a:off x="4415114" y="4759387"/>
            <a:ext cx="3361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MM, YYYY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7492B1-9B56-3449-80B8-96D934521AB9}"/>
              </a:ext>
            </a:extLst>
          </p:cNvPr>
          <p:cNvSpPr/>
          <p:nvPr userDrawn="1"/>
        </p:nvSpPr>
        <p:spPr>
          <a:xfrm>
            <a:off x="322727" y="336177"/>
            <a:ext cx="11546542" cy="6185646"/>
          </a:xfrm>
          <a:prstGeom prst="rect">
            <a:avLst/>
          </a:prstGeom>
          <a:blipFill>
            <a:blip r:embed="rId2"/>
            <a:tile tx="0" ty="-76200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D2F097-F796-FC4E-A4DA-B50EE006E36A}"/>
              </a:ext>
            </a:extLst>
          </p:cNvPr>
          <p:cNvSpPr/>
          <p:nvPr userDrawn="1"/>
        </p:nvSpPr>
        <p:spPr>
          <a:xfrm>
            <a:off x="322728" y="336177"/>
            <a:ext cx="11546541" cy="6185646"/>
          </a:xfrm>
          <a:prstGeom prst="rect">
            <a:avLst/>
          </a:prstGeom>
          <a:solidFill>
            <a:srgbClr val="4B2E83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99651D-FD15-5044-A0F4-27DC1DDC7D8F}"/>
              </a:ext>
            </a:extLst>
          </p:cNvPr>
          <p:cNvSpPr txBox="1"/>
          <p:nvPr userDrawn="1"/>
        </p:nvSpPr>
        <p:spPr>
          <a:xfrm>
            <a:off x="2198592" y="2274838"/>
            <a:ext cx="77948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SPRING CONVOCATION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FBE79AC-B8C1-C341-B55E-5CBD6716BB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26573" y="1628507"/>
            <a:ext cx="2138843" cy="513183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DEPARTMENT OF EXCELLENCE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BE060B8-4D1A-624C-8504-5089DF1C40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5985" y="4759387"/>
            <a:ext cx="1980018" cy="513183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JUNE MM, YYYY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07C499C-802B-D148-A938-BDF55A148A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53061" y="5995033"/>
            <a:ext cx="1285878" cy="86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286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99C3877-78E4-814E-BC3F-8E553F17CF14}"/>
              </a:ext>
            </a:extLst>
          </p:cNvPr>
          <p:cNvSpPr/>
          <p:nvPr/>
        </p:nvSpPr>
        <p:spPr>
          <a:xfrm>
            <a:off x="322729" y="336177"/>
            <a:ext cx="11546542" cy="5809129"/>
          </a:xfrm>
          <a:prstGeom prst="rect">
            <a:avLst/>
          </a:prstGeom>
          <a:blipFill>
            <a:blip r:embed="rId2"/>
            <a:tile tx="0" ty="-76200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63ED11-ADA0-A748-90B1-87AD11A184C2}"/>
              </a:ext>
            </a:extLst>
          </p:cNvPr>
          <p:cNvSpPr/>
          <p:nvPr/>
        </p:nvSpPr>
        <p:spPr>
          <a:xfrm>
            <a:off x="322728" y="336177"/>
            <a:ext cx="11546541" cy="5809129"/>
          </a:xfrm>
          <a:prstGeom prst="rect">
            <a:avLst/>
          </a:prstGeom>
          <a:solidFill>
            <a:srgbClr val="4B2E83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33CE37-E51B-C643-9A15-658BA69A5BA9}"/>
              </a:ext>
            </a:extLst>
          </p:cNvPr>
          <p:cNvSpPr txBox="1"/>
          <p:nvPr/>
        </p:nvSpPr>
        <p:spPr>
          <a:xfrm>
            <a:off x="2198592" y="2274838"/>
            <a:ext cx="77948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i="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SPRING CONVOCATION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65E17E-B088-1946-B374-69DEF80A216D}"/>
              </a:ext>
            </a:extLst>
          </p:cNvPr>
          <p:cNvSpPr txBox="1"/>
          <p:nvPr/>
        </p:nvSpPr>
        <p:spPr>
          <a:xfrm>
            <a:off x="4415115" y="1452282"/>
            <a:ext cx="3361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EXCELLENCE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51D0B9-6997-AF4A-BC4D-6A6DEA90F590}"/>
              </a:ext>
            </a:extLst>
          </p:cNvPr>
          <p:cNvSpPr txBox="1"/>
          <p:nvPr/>
        </p:nvSpPr>
        <p:spPr>
          <a:xfrm>
            <a:off x="4415114" y="4759387"/>
            <a:ext cx="3361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MM, YYYY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7492B1-9B56-3449-80B8-96D934521AB9}"/>
              </a:ext>
            </a:extLst>
          </p:cNvPr>
          <p:cNvSpPr/>
          <p:nvPr userDrawn="1"/>
        </p:nvSpPr>
        <p:spPr>
          <a:xfrm>
            <a:off x="322727" y="336177"/>
            <a:ext cx="11546542" cy="6185646"/>
          </a:xfrm>
          <a:prstGeom prst="rect">
            <a:avLst/>
          </a:prstGeom>
          <a:blipFill>
            <a:blip r:embed="rId2"/>
            <a:tile tx="0" ty="-76200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D2F097-F796-FC4E-A4DA-B50EE006E36A}"/>
              </a:ext>
            </a:extLst>
          </p:cNvPr>
          <p:cNvSpPr/>
          <p:nvPr userDrawn="1"/>
        </p:nvSpPr>
        <p:spPr>
          <a:xfrm>
            <a:off x="322728" y="336177"/>
            <a:ext cx="11546541" cy="6185646"/>
          </a:xfrm>
          <a:prstGeom prst="rect">
            <a:avLst/>
          </a:prstGeom>
          <a:solidFill>
            <a:srgbClr val="4B2E83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99651D-FD15-5044-A0F4-27DC1DDC7D8F}"/>
              </a:ext>
            </a:extLst>
          </p:cNvPr>
          <p:cNvSpPr txBox="1"/>
          <p:nvPr userDrawn="1"/>
        </p:nvSpPr>
        <p:spPr>
          <a:xfrm>
            <a:off x="2198592" y="2274838"/>
            <a:ext cx="77948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i="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SPRING CONVOCATION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FBE79AC-B8C1-C341-B55E-5CBD6716BB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58140" y="1898321"/>
            <a:ext cx="4075707" cy="354780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DEPARTMENT OF EXCELLENCE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BE060B8-4D1A-624C-8504-5089DF1C40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5985" y="4759387"/>
            <a:ext cx="1980018" cy="513183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JUNE MM, YYYY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07C499C-802B-D148-A938-BDF55A148A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53061" y="5995033"/>
            <a:ext cx="1285878" cy="86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346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/ Order of Ceremo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DCA3B-53CE-6E4D-8D14-DE17F805E1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90912" y="365125"/>
            <a:ext cx="9624787" cy="1325563"/>
          </a:xfrm>
          <a:prstGeom prst="rect">
            <a:avLst/>
          </a:prstGeom>
        </p:spPr>
        <p:txBody>
          <a:bodyPr/>
          <a:lstStyle>
            <a:lvl1pPr algn="l">
              <a:defRPr b="1" i="0">
                <a:solidFill>
                  <a:srgbClr val="4B2E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ORDER OF CEREMONY (Arial Bold, 44 PT)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AA2769-38FA-3247-9F92-545E6C83A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5114" y="6411602"/>
            <a:ext cx="3361765" cy="22326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5AD88F8-B585-F24D-A3DD-19BB7868B470}"/>
              </a:ext>
            </a:extLst>
          </p:cNvPr>
          <p:cNvSpPr/>
          <p:nvPr/>
        </p:nvSpPr>
        <p:spPr>
          <a:xfrm>
            <a:off x="420914" y="0"/>
            <a:ext cx="777875" cy="6858000"/>
          </a:xfrm>
          <a:prstGeom prst="rect">
            <a:avLst/>
          </a:prstGeom>
          <a:solidFill>
            <a:srgbClr val="4B2E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13ABBF-0BC6-2B46-85F3-9F69C80DA5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15114" y="6411602"/>
            <a:ext cx="3361765" cy="22326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978F9E2-60A5-A841-8822-0D36C008077A}"/>
              </a:ext>
            </a:extLst>
          </p:cNvPr>
          <p:cNvSpPr/>
          <p:nvPr userDrawn="1"/>
        </p:nvSpPr>
        <p:spPr>
          <a:xfrm>
            <a:off x="420914" y="0"/>
            <a:ext cx="777875" cy="6858000"/>
          </a:xfrm>
          <a:prstGeom prst="rect">
            <a:avLst/>
          </a:prstGeom>
          <a:solidFill>
            <a:srgbClr val="4B2E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60D29A0-38D7-5B4B-913D-EAA5453B8C8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690911" y="1910935"/>
            <a:ext cx="9624787" cy="347736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WELCOME (Arial, 20 PT)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57DD187B-46A6-5149-B590-6ED7A1065E4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690911" y="2237163"/>
            <a:ext cx="9624787" cy="34773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r>
              <a:rPr lang="en-US" dirty="0"/>
              <a:t> (16 PT)</a:t>
            </a: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1C00A0CB-0867-9D4B-B4D3-26CB20861C2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90911" y="2974773"/>
            <a:ext cx="9624787" cy="347736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UNDERGRADUATE GUEST SPEAKER</a:t>
            </a:r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BEFAFEEB-D625-304D-95F6-8E1BDCD49C7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690911" y="3301001"/>
            <a:ext cx="9624787" cy="34773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r>
              <a:rPr lang="en-US" dirty="0"/>
              <a:t> (16 PT)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D09F4A49-17E5-934C-9606-07BEA1FE333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90911" y="3994610"/>
            <a:ext cx="9624787" cy="347736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OF GRADUATES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B1859C8B-BC56-FB4C-A82A-9BB42FFDE56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690911" y="4320838"/>
            <a:ext cx="9624787" cy="34773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r>
              <a:rPr lang="en-US" dirty="0"/>
              <a:t> (16 PT)</a:t>
            </a:r>
          </a:p>
        </p:txBody>
      </p:sp>
      <p:sp>
        <p:nvSpPr>
          <p:cNvPr id="18" name="Content Placeholder 11">
            <a:extLst>
              <a:ext uri="{FF2B5EF4-FFF2-40B4-BE49-F238E27FC236}">
                <a16:creationId xmlns:a16="http://schemas.microsoft.com/office/drawing/2014/main" id="{93D86FE0-E00A-9946-AB62-4D625972797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690911" y="5062689"/>
            <a:ext cx="9624787" cy="347736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CONCLUSION</a:t>
            </a:r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28F085AC-0EF9-A649-A4DE-D1CDB269021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690911" y="5388917"/>
            <a:ext cx="9624787" cy="34773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Faculty toast to the graduates</a:t>
            </a:r>
          </a:p>
        </p:txBody>
      </p:sp>
    </p:spTree>
    <p:extLst>
      <p:ext uri="{BB962C8B-B14F-4D97-AF65-F5344CB8AC3E}">
        <p14:creationId xmlns:p14="http://schemas.microsoft.com/office/powerpoint/2010/main" val="2081175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 Column Na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68231-3A06-0B43-A428-869D3A54A9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777875"/>
          </a:xfrm>
          <a:prstGeom prst="rect">
            <a:avLst/>
          </a:prstGeom>
        </p:spPr>
        <p:txBody>
          <a:bodyPr/>
          <a:lstStyle>
            <a:lvl1pPr algn="l">
              <a:defRPr b="1" i="0">
                <a:solidFill>
                  <a:srgbClr val="4B2E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 (Arial Bold, 44 PT)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8524A-EE16-1A4A-8E59-501A3C5F0FC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199" y="1474476"/>
            <a:ext cx="2443843" cy="417520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1600" dirty="0"/>
              <a:t>FirstName </a:t>
            </a:r>
            <a:r>
              <a:rPr lang="en-US" sz="1600" dirty="0" err="1"/>
              <a:t>LastName</a:t>
            </a:r>
            <a:endParaRPr lang="en-US" sz="1600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/>
              <a:t>FirstName </a:t>
            </a:r>
            <a:r>
              <a:rPr lang="en-US" sz="1600" dirty="0" err="1"/>
              <a:t>LastName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/>
              <a:t>FirstName </a:t>
            </a:r>
            <a:r>
              <a:rPr lang="en-US" sz="1600" dirty="0" err="1"/>
              <a:t>LastName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/>
              <a:t>FirstName </a:t>
            </a:r>
            <a:r>
              <a:rPr lang="en-US" sz="1600" dirty="0" err="1"/>
              <a:t>LastName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/>
              <a:t>FirstName </a:t>
            </a:r>
            <a:r>
              <a:rPr lang="en-US" sz="1600" dirty="0" err="1"/>
              <a:t>LastName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/>
              <a:t>FirstName </a:t>
            </a:r>
            <a:r>
              <a:rPr lang="en-US" sz="1600" dirty="0" err="1"/>
              <a:t>LastName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/>
              <a:t>FirstName </a:t>
            </a:r>
            <a:r>
              <a:rPr lang="en-US" sz="1600" dirty="0" err="1"/>
              <a:t>LastName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/>
              <a:t>FirstName </a:t>
            </a:r>
            <a:r>
              <a:rPr lang="en-US" sz="1600" dirty="0" err="1"/>
              <a:t>LastName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/>
              <a:t>FirstName </a:t>
            </a:r>
            <a:r>
              <a:rPr lang="en-US" sz="1600" dirty="0" err="1"/>
              <a:t>LastName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/>
              <a:t>FirstName </a:t>
            </a:r>
            <a:r>
              <a:rPr lang="en-US" sz="1600" dirty="0" err="1"/>
              <a:t>LastName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/>
              <a:t>FirstName </a:t>
            </a:r>
            <a:r>
              <a:rPr lang="en-US" sz="1600" dirty="0" err="1"/>
              <a:t>LastName</a:t>
            </a:r>
            <a:endParaRPr lang="en-US" sz="1600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/>
              <a:t>FirstName </a:t>
            </a:r>
            <a:r>
              <a:rPr lang="en-US" sz="1600" dirty="0" err="1"/>
              <a:t>LastName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1144876-9D6A-D14F-B290-BC9E498DA4AA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3535506" y="1474477"/>
            <a:ext cx="2443843" cy="417520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1600" dirty="0"/>
              <a:t>FirstName </a:t>
            </a:r>
            <a:r>
              <a:rPr lang="en-US" sz="1600" dirty="0" err="1"/>
              <a:t>LastName</a:t>
            </a:r>
            <a:endParaRPr lang="en-US" sz="1600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/>
              <a:t>FirstName </a:t>
            </a:r>
            <a:r>
              <a:rPr lang="en-US" sz="1600" dirty="0" err="1"/>
              <a:t>LastName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/>
              <a:t>FirstName </a:t>
            </a:r>
            <a:r>
              <a:rPr lang="en-US" sz="1600" dirty="0" err="1"/>
              <a:t>LastName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/>
              <a:t>FirstName </a:t>
            </a:r>
            <a:r>
              <a:rPr lang="en-US" sz="1600" dirty="0" err="1"/>
              <a:t>LastName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/>
              <a:t>FirstName </a:t>
            </a:r>
            <a:r>
              <a:rPr lang="en-US" sz="1600" dirty="0" err="1"/>
              <a:t>LastName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/>
              <a:t>FirstName </a:t>
            </a:r>
            <a:r>
              <a:rPr lang="en-US" sz="1600" dirty="0" err="1"/>
              <a:t>LastName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/>
              <a:t>FirstName </a:t>
            </a:r>
            <a:r>
              <a:rPr lang="en-US" sz="1600" dirty="0" err="1"/>
              <a:t>LastName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/>
              <a:t>FirstName </a:t>
            </a:r>
            <a:r>
              <a:rPr lang="en-US" sz="1600" dirty="0" err="1"/>
              <a:t>LastName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/>
              <a:t>FirstName </a:t>
            </a:r>
            <a:r>
              <a:rPr lang="en-US" sz="1600" dirty="0" err="1"/>
              <a:t>LastName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/>
              <a:t>FirstName </a:t>
            </a:r>
            <a:r>
              <a:rPr lang="en-US" sz="1600" dirty="0" err="1"/>
              <a:t>LastName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/>
              <a:t>FirstName </a:t>
            </a:r>
            <a:r>
              <a:rPr lang="en-US" sz="1600" dirty="0" err="1"/>
              <a:t>LastName</a:t>
            </a:r>
            <a:endParaRPr lang="en-US" sz="1600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/>
              <a:t>FirstName </a:t>
            </a:r>
            <a:r>
              <a:rPr lang="en-US" sz="1600" dirty="0" err="1"/>
              <a:t>LastName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BAEDD65-2314-E540-BC8A-0890E086249F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6232813" y="1474475"/>
            <a:ext cx="2443842" cy="417520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1600" dirty="0"/>
              <a:t>FirstName </a:t>
            </a:r>
            <a:r>
              <a:rPr lang="en-US" sz="1600" dirty="0" err="1"/>
              <a:t>LastName</a:t>
            </a:r>
            <a:endParaRPr lang="en-US" sz="1600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/>
              <a:t>FirstName </a:t>
            </a:r>
            <a:r>
              <a:rPr lang="en-US" sz="1600" dirty="0" err="1"/>
              <a:t>LastName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/>
              <a:t>FirstName </a:t>
            </a:r>
            <a:r>
              <a:rPr lang="en-US" sz="1600" dirty="0" err="1"/>
              <a:t>LastName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/>
              <a:t>FirstName </a:t>
            </a:r>
            <a:r>
              <a:rPr lang="en-US" sz="1600" dirty="0" err="1"/>
              <a:t>LastName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/>
              <a:t>FirstName </a:t>
            </a:r>
            <a:r>
              <a:rPr lang="en-US" sz="1600" dirty="0" err="1"/>
              <a:t>LastName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/>
              <a:t>FirstName </a:t>
            </a:r>
            <a:r>
              <a:rPr lang="en-US" sz="1600" dirty="0" err="1"/>
              <a:t>LastName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/>
              <a:t>FirstName </a:t>
            </a:r>
            <a:r>
              <a:rPr lang="en-US" sz="1600" dirty="0" err="1"/>
              <a:t>LastName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/>
              <a:t>FirstName </a:t>
            </a:r>
            <a:r>
              <a:rPr lang="en-US" sz="1600" dirty="0" err="1"/>
              <a:t>LastName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/>
              <a:t>FirstName </a:t>
            </a:r>
            <a:r>
              <a:rPr lang="en-US" sz="1600" dirty="0" err="1"/>
              <a:t>LastName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/>
              <a:t>FirstName </a:t>
            </a:r>
            <a:r>
              <a:rPr lang="en-US" sz="1600" dirty="0" err="1"/>
              <a:t>LastName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/>
              <a:t>FirstName </a:t>
            </a:r>
            <a:r>
              <a:rPr lang="en-US" sz="1600" dirty="0" err="1"/>
              <a:t>LastName</a:t>
            </a:r>
            <a:endParaRPr lang="en-US" sz="1600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/>
              <a:t>FirstName </a:t>
            </a:r>
            <a:r>
              <a:rPr lang="en-US" sz="1600" dirty="0" err="1"/>
              <a:t>LastName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90F0AE0-B3CF-F141-8BE5-999DCC57FCF7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909958" y="1464044"/>
            <a:ext cx="2443842" cy="418563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1600" dirty="0"/>
              <a:t>FirstName </a:t>
            </a:r>
            <a:r>
              <a:rPr lang="en-US" sz="1600" dirty="0" err="1"/>
              <a:t>LastName</a:t>
            </a:r>
            <a:endParaRPr lang="en-US" sz="1600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/>
              <a:t>FirstName </a:t>
            </a:r>
            <a:r>
              <a:rPr lang="en-US" sz="1600" dirty="0" err="1"/>
              <a:t>LastName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/>
              <a:t>FirstName </a:t>
            </a:r>
            <a:r>
              <a:rPr lang="en-US" sz="1600" dirty="0" err="1"/>
              <a:t>LastName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/>
              <a:t>FirstName </a:t>
            </a:r>
            <a:r>
              <a:rPr lang="en-US" sz="1600" dirty="0" err="1"/>
              <a:t>LastName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/>
              <a:t>FirstName </a:t>
            </a:r>
            <a:r>
              <a:rPr lang="en-US" sz="1600" dirty="0" err="1"/>
              <a:t>LastName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/>
              <a:t>FirstName </a:t>
            </a:r>
            <a:r>
              <a:rPr lang="en-US" sz="1600" dirty="0" err="1"/>
              <a:t>LastName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/>
              <a:t>FirstName </a:t>
            </a:r>
            <a:r>
              <a:rPr lang="en-US" sz="1600" dirty="0" err="1"/>
              <a:t>LastName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/>
              <a:t>FirstName </a:t>
            </a:r>
            <a:r>
              <a:rPr lang="en-US" sz="1600" dirty="0" err="1"/>
              <a:t>LastName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/>
              <a:t>FirstName </a:t>
            </a:r>
            <a:r>
              <a:rPr lang="en-US" sz="1600" dirty="0" err="1"/>
              <a:t>LastName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/>
              <a:t>FirstName </a:t>
            </a:r>
            <a:r>
              <a:rPr lang="en-US" sz="1600" dirty="0" err="1"/>
              <a:t>LastName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/>
              <a:t>FirstName </a:t>
            </a:r>
            <a:r>
              <a:rPr lang="en-US" sz="1600" dirty="0" err="1"/>
              <a:t>LastName</a:t>
            </a:r>
            <a:endParaRPr lang="en-US" sz="1600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/>
              <a:t>FirstName </a:t>
            </a:r>
            <a:r>
              <a:rPr lang="en-US" sz="1600" dirty="0" err="1"/>
              <a:t>LastName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7E7337-88F4-624F-8192-3E419B0B6489}"/>
              </a:ext>
            </a:extLst>
          </p:cNvPr>
          <p:cNvSpPr/>
          <p:nvPr/>
        </p:nvSpPr>
        <p:spPr>
          <a:xfrm rot="5400000">
            <a:off x="5707063" y="373063"/>
            <a:ext cx="777874" cy="12192000"/>
          </a:xfrm>
          <a:prstGeom prst="rect">
            <a:avLst/>
          </a:prstGeom>
          <a:solidFill>
            <a:srgbClr val="4B2E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4F0180D-5FFA-6340-A319-0549513F7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5114" y="6411602"/>
            <a:ext cx="3361765" cy="22326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466DBAE-5C5E-0D4B-9946-0E2B9E21A560}"/>
              </a:ext>
            </a:extLst>
          </p:cNvPr>
          <p:cNvSpPr/>
          <p:nvPr userDrawn="1"/>
        </p:nvSpPr>
        <p:spPr>
          <a:xfrm rot="5400000">
            <a:off x="5707063" y="373063"/>
            <a:ext cx="777874" cy="12192000"/>
          </a:xfrm>
          <a:prstGeom prst="rect">
            <a:avLst/>
          </a:prstGeom>
          <a:solidFill>
            <a:srgbClr val="4B2E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63F7204-DA08-6448-BEE4-B637D93201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15114" y="6411602"/>
            <a:ext cx="3361765" cy="22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679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entere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68DB11-EEF4-A54D-BEE5-4617F9D76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5114" y="6411602"/>
            <a:ext cx="3361765" cy="22326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547E113-F261-9B44-8490-2B7C3525D3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777875"/>
          </a:xfrm>
          <a:prstGeom prst="rect">
            <a:avLst/>
          </a:prstGeom>
        </p:spPr>
        <p:txBody>
          <a:bodyPr/>
          <a:lstStyle>
            <a:lvl1pPr algn="l">
              <a:defRPr b="1" i="0">
                <a:solidFill>
                  <a:srgbClr val="4B2E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 (Arial Bold, 44 PT)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03B54C1-80C9-3B46-BD4C-1CBB5C81969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199" y="1474476"/>
            <a:ext cx="10515600" cy="4175209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b="0" i="0">
                <a:solidFill>
                  <a:srgbClr val="4B2E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solidFill>
                  <a:srgbClr val="4B2E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0" i="0">
                <a:solidFill>
                  <a:srgbClr val="4B2E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0" i="0">
                <a:solidFill>
                  <a:srgbClr val="4B2E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 b="0" i="0">
                <a:solidFill>
                  <a:srgbClr val="4B2E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(Arial, 24 PT)</a:t>
            </a:r>
          </a:p>
          <a:p>
            <a:pPr lvl="1"/>
            <a:r>
              <a:rPr lang="en-US" dirty="0"/>
              <a:t>Second Level (Arial, 20 PT)</a:t>
            </a:r>
          </a:p>
          <a:p>
            <a:pPr lvl="2"/>
            <a:r>
              <a:rPr lang="en-US" dirty="0"/>
              <a:t>Third Level (Arial, 18 PT)</a:t>
            </a:r>
          </a:p>
          <a:p>
            <a:pPr lvl="3"/>
            <a:r>
              <a:rPr lang="en-US" dirty="0"/>
              <a:t>Fourth Level (Arial, 16 PT)</a:t>
            </a:r>
          </a:p>
          <a:p>
            <a:pPr lvl="4"/>
            <a:r>
              <a:rPr lang="en-US" dirty="0"/>
              <a:t>Fifth Level (Arial, 14 PT)</a:t>
            </a:r>
          </a:p>
          <a:p>
            <a:pPr lvl="4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017266-3183-ED4C-985F-2A23C1148F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15114" y="6411602"/>
            <a:ext cx="3361765" cy="22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27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ntered 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68DB11-EEF4-A54D-BEE5-4617F9D76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5114" y="6411602"/>
            <a:ext cx="3361765" cy="22326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547E113-F261-9B44-8490-2B7C3525D3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777875"/>
          </a:xfrm>
          <a:prstGeom prst="rect">
            <a:avLst/>
          </a:prstGeom>
        </p:spPr>
        <p:txBody>
          <a:bodyPr/>
          <a:lstStyle>
            <a:lvl1pPr algn="l">
              <a:defRPr b="1" i="0">
                <a:solidFill>
                  <a:srgbClr val="4B2E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 (Arial Bold, 44 PT)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03B54C1-80C9-3B46-BD4C-1CBB5C81969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199" y="1474476"/>
            <a:ext cx="10515600" cy="4175209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b="0" i="0">
                <a:solidFill>
                  <a:srgbClr val="4B2E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solidFill>
                  <a:srgbClr val="4B2E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0" i="0">
                <a:solidFill>
                  <a:srgbClr val="4B2E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0" i="0">
                <a:solidFill>
                  <a:srgbClr val="4B2E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 b="0" i="0">
                <a:solidFill>
                  <a:srgbClr val="4B2E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Graphics can go here– replace this box with your image or chart</a:t>
            </a:r>
          </a:p>
          <a:p>
            <a:pPr lvl="4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6C07E0-7F48-024F-A4BA-E7B27D2DBB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15114" y="6411602"/>
            <a:ext cx="3361765" cy="22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038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17E19-FA45-9041-A351-F1E52F7525FD}" type="datetimeFigureOut">
              <a:rPr lang="en-US" smtClean="0"/>
              <a:t>4/21/21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428FC-12B9-F14D-9FB8-7E5FAAD4B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794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0" r:id="rId2"/>
    <p:sldLayoutId id="2147483881" r:id="rId3"/>
    <p:sldLayoutId id="2147483882" r:id="rId4"/>
    <p:sldLayoutId id="2147483883" r:id="rId5"/>
    <p:sldLayoutId id="214748388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w.edu/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8A71F5-677A-1846-BEFC-B4E8CF59A6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DEPARTMENT OF EXCELLENCE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8F67E2-4992-F142-8ABD-B1A3909A03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MM . DD . YYYY</a:t>
            </a:r>
          </a:p>
        </p:txBody>
      </p:sp>
    </p:spTree>
    <p:extLst>
      <p:ext uri="{BB962C8B-B14F-4D97-AF65-F5344CB8AC3E}">
        <p14:creationId xmlns:p14="http://schemas.microsoft.com/office/powerpoint/2010/main" val="1159948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31F79-71B7-A34C-B1FA-7D901D10D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B3F02-634A-FB45-AAA9-6421F9C6A2F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22613D-02D7-9644-8A8C-4AE110E2A12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6B57D0-B6DE-FF44-807A-40BA743FD05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771611-3697-DE42-B6C8-88BC7B03E61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A8FD8FD-3173-CA4E-AF22-CC9CA17E6E2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AC704EC-1498-024E-ADEB-4D0B45AB4462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246F2DB-CABB-E944-AA5C-C9737CD0CEEB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FE326D9-8FB9-AC4F-BC81-57A86F339465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993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639A5-4935-B740-852C-5D7BA41FD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03CF2-215F-5E47-BC7C-5D67BD92B81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764ACE-A35A-2B47-9233-93DCD9BC27F3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F2D8E4F-9AF7-0745-B3DB-3D38B3E7A433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395BA-EF87-8D40-A78A-81DB38212A6D}"/>
              </a:ext>
            </a:extLst>
          </p:cNvPr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340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013A9-294A-EF47-A91F-24D3BCA8E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D3CED-E462-AD4F-BE7B-6E292D39098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72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FD145-EBBC-0E44-9B07-623EAA71E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FD9A9-11B0-0247-BDEE-7EE4F7EE3E2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Go to </a:t>
            </a:r>
            <a:r>
              <a:rPr lang="en-US" dirty="0" err="1"/>
              <a:t>uw.edu</a:t>
            </a:r>
            <a:r>
              <a:rPr lang="en-US" dirty="0"/>
              <a:t>/brand/fonts</a:t>
            </a:r>
          </a:p>
          <a:p>
            <a:r>
              <a:rPr lang="en-US" dirty="0"/>
              <a:t>Download three fonts: </a:t>
            </a:r>
            <a:br>
              <a:rPr lang="en-US" dirty="0"/>
            </a:br>
            <a:r>
              <a:rPr lang="en-US" dirty="0"/>
              <a:t>Encode Sans, Uni Sans, Open Sans</a:t>
            </a:r>
          </a:p>
          <a:p>
            <a:r>
              <a:rPr lang="en-US" dirty="0"/>
              <a:t>You may need to close PowerPoint and re-open in order to access the fonts. </a:t>
            </a:r>
          </a:p>
          <a:p>
            <a:r>
              <a:rPr lang="en-US" dirty="0"/>
              <a:t>All templates themes include these brand fonts</a:t>
            </a:r>
          </a:p>
        </p:txBody>
      </p:sp>
    </p:spTree>
    <p:extLst>
      <p:ext uri="{BB962C8B-B14F-4D97-AF65-F5344CB8AC3E}">
        <p14:creationId xmlns:p14="http://schemas.microsoft.com/office/powerpoint/2010/main" val="685051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21D9D-3EA8-D740-A4BC-25B5A271A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PowerPoint Theme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39B95-546E-1F48-9CA6-3B0CC41CD57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UW color palette is built into this theme.</a:t>
            </a:r>
          </a:p>
          <a:p>
            <a:r>
              <a:rPr lang="en-US" dirty="0"/>
              <a:t>The graphic elements, like the logos are in the Master Sheets. To edit them go to view &gt; master &gt; slide master.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913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3AE80-6BDE-6A43-837E-CF61D055C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On-Brand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AF031-7650-8348-A780-096B2C4232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What defines the students and faculty of the University of Washington? Above all, it’s our belief in possibility and our unshakable optimism. It’s a connection to others, both near and far. It’s a hunger that pushes us to tackle challenges and pursue progress. It’s the conviction that together we can create a world of good. And it’s our determination to Be Boundless. Join the journey at </a:t>
            </a:r>
            <a:r>
              <a:rPr lang="en-US" dirty="0">
                <a:hlinkClick r:id="rId2"/>
              </a:rPr>
              <a:t>www.uw.edu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92675626"/>
      </p:ext>
    </p:extLst>
  </p:cSld>
  <p:clrMapOvr>
    <a:masterClrMapping/>
  </p:clrMapOvr>
</p:sld>
</file>

<file path=ppt/theme/theme1.xml><?xml version="1.0" encoding="utf-8"?>
<a:theme xmlns:a="http://schemas.openxmlformats.org/drawingml/2006/main" name="Purple Theme">
  <a:themeElements>
    <a:clrScheme name="UW">
      <a:dk1>
        <a:srgbClr val="000000"/>
      </a:dk1>
      <a:lt1>
        <a:srgbClr val="FFFFFF"/>
      </a:lt1>
      <a:dk2>
        <a:srgbClr val="4B2E83"/>
      </a:dk2>
      <a:lt2>
        <a:srgbClr val="E7E6E6"/>
      </a:lt2>
      <a:accent1>
        <a:srgbClr val="4B2E83"/>
      </a:accent1>
      <a:accent2>
        <a:srgbClr val="E8E3D3"/>
      </a:accent2>
      <a:accent3>
        <a:srgbClr val="85754D"/>
      </a:accent3>
      <a:accent4>
        <a:srgbClr val="919191"/>
      </a:accent4>
      <a:accent5>
        <a:srgbClr val="5E5E5E"/>
      </a:accent5>
      <a:accent6>
        <a:srgbClr val="252525"/>
      </a:accent6>
      <a:hlink>
        <a:srgbClr val="85754D"/>
      </a:hlink>
      <a:folHlink>
        <a:srgbClr val="5F5F5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uation PowerPoint Template A" id="{C148E011-E94F-0E4E-8FC5-4BED40448190}" vid="{B72BBCAD-8986-F141-9515-3BCD6707AF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173</Words>
  <Application>Microsoft Macintosh PowerPoint</Application>
  <PresentationFormat>Widescreen</PresentationFormat>
  <Paragraphs>12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Open Sans</vt:lpstr>
      <vt:lpstr>Purple Theme</vt:lpstr>
      <vt:lpstr>PowerPoint Presentation</vt:lpstr>
      <vt:lpstr>PowerPoint Presentation</vt:lpstr>
      <vt:lpstr>PowerPoint Presentation</vt:lpstr>
      <vt:lpstr>PowerPoint Presentation</vt:lpstr>
      <vt:lpstr>Fonts</vt:lpstr>
      <vt:lpstr>This PowerPoint Theme</vt:lpstr>
      <vt:lpstr>On-Brand Statement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Leena Janmohamed</dc:creator>
  <cp:lastModifiedBy>Richard W. Stegeman</cp:lastModifiedBy>
  <cp:revision>5</cp:revision>
  <dcterms:created xsi:type="dcterms:W3CDTF">2021-04-16T18:53:34Z</dcterms:created>
  <dcterms:modified xsi:type="dcterms:W3CDTF">2021-04-21T23:04:23Z</dcterms:modified>
</cp:coreProperties>
</file>