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/>
    <p:restoredTop sz="94592"/>
  </p:normalViewPr>
  <p:slideViewPr>
    <p:cSldViewPr snapToGrid="0" snapToObjects="1">
      <p:cViewPr varScale="1">
        <p:scale>
          <a:sx n="131" d="100"/>
          <a:sy n="13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E2A0F9-A1D4-F049-8987-D703793F72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0467" r="20216"/>
          <a:stretch/>
        </p:blipFill>
        <p:spPr>
          <a:xfrm>
            <a:off x="-9" y="0"/>
            <a:ext cx="12192001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ED51D0-D381-B84A-AD32-F3BD2550C802}"/>
              </a:ext>
            </a:extLst>
          </p:cNvPr>
          <p:cNvSpPr/>
          <p:nvPr userDrawn="1"/>
        </p:nvSpPr>
        <p:spPr>
          <a:xfrm>
            <a:off x="621792" y="543854"/>
            <a:ext cx="5179627" cy="5662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A03DBB6-8F4B-BA4B-A4F5-EE2EF75011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16155" y="4662123"/>
            <a:ext cx="2158261" cy="37709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JUNE MM, YYYY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2D53D-477B-C24C-980A-1EEAFEF766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27575" y="1671478"/>
            <a:ext cx="3768059" cy="302779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DEPARTMENT OF EXCELLENCE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28CB46-01E3-D544-8444-7AAE918F970B}"/>
              </a:ext>
            </a:extLst>
          </p:cNvPr>
          <p:cNvSpPr txBox="1"/>
          <p:nvPr userDrawn="1"/>
        </p:nvSpPr>
        <p:spPr>
          <a:xfrm>
            <a:off x="310892" y="2428492"/>
            <a:ext cx="57687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GRADUATION CEREMONY</a:t>
            </a:r>
            <a:endParaRPr lang="en-US" sz="55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B94676-F563-BA40-A619-294E6942C5E2}"/>
              </a:ext>
            </a:extLst>
          </p:cNvPr>
          <p:cNvSpPr/>
          <p:nvPr userDrawn="1"/>
        </p:nvSpPr>
        <p:spPr>
          <a:xfrm>
            <a:off x="6390581" y="543855"/>
            <a:ext cx="5179627" cy="56623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788474-F21A-6642-890D-00FD024CD9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6398" y="6458549"/>
            <a:ext cx="3959203" cy="2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2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 of Cerem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386BFE6-F9EE-EB47-8C47-347B455B996D}"/>
              </a:ext>
            </a:extLst>
          </p:cNvPr>
          <p:cNvSpPr/>
          <p:nvPr userDrawn="1"/>
        </p:nvSpPr>
        <p:spPr>
          <a:xfrm>
            <a:off x="-70628" y="6058535"/>
            <a:ext cx="12333247" cy="868680"/>
          </a:xfrm>
          <a:prstGeom prst="rect">
            <a:avLst/>
          </a:prstGeom>
          <a:blipFill dpi="0" rotWithShape="1">
            <a:blip r:embed="rId2"/>
            <a:srcRect/>
            <a:tile tx="0" ty="-762000" sx="100000" sy="10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380C8-7B96-D64B-A9FE-E8FB5697DB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056" y="365125"/>
            <a:ext cx="7952232" cy="1325563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ORDER OF CEREMONY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DB99E0-D8D9-6647-968A-EE59E64311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29056" y="1910935"/>
            <a:ext cx="7914130" cy="347736"/>
          </a:xfrm>
        </p:spPr>
        <p:txBody>
          <a:bodyPr>
            <a:normAutofit lnSpcReduction="10000"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1680852-BC1E-1945-ABC0-80B2105BC7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9056" y="2237163"/>
            <a:ext cx="7914130" cy="347736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CEA7A79-AC2C-EE4F-8214-DEA4081FE2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9056" y="2974773"/>
            <a:ext cx="7914130" cy="34773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UNDERGRADUATE GUEST SPEAKER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82DBDFD-B201-D048-8771-EE7D054039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056" y="3301001"/>
            <a:ext cx="7914130" cy="347736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46BF51EB-27C9-BE4F-AA36-6AE182795D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9056" y="3994610"/>
            <a:ext cx="7914130" cy="34773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OF GRADUATES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FC17366-58A0-B742-A555-FFB7F9B60D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9056" y="4320838"/>
            <a:ext cx="7914130" cy="347736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CA3CAB7F-F553-EE4B-A3B7-A4B9738367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9056" y="5062689"/>
            <a:ext cx="7914130" cy="34773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ED673B95-B566-9E4B-939B-02A7CA43AE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9056" y="5388917"/>
            <a:ext cx="7914130" cy="34773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041877-C665-0948-9C1E-22E5298A5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6398" y="6458549"/>
            <a:ext cx="3959203" cy="2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uate 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2A52EC-79E6-F04F-A7ED-2E959CAA4810}"/>
              </a:ext>
            </a:extLst>
          </p:cNvPr>
          <p:cNvSpPr/>
          <p:nvPr userDrawn="1"/>
        </p:nvSpPr>
        <p:spPr>
          <a:xfrm>
            <a:off x="-70628" y="6058535"/>
            <a:ext cx="12333247" cy="868680"/>
          </a:xfrm>
          <a:prstGeom prst="rect">
            <a:avLst/>
          </a:prstGeom>
          <a:blipFill dpi="0" rotWithShape="1">
            <a:blip r:embed="rId2"/>
            <a:srcRect/>
            <a:tile tx="0" ty="-762000" sx="100000" sy="10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CE6B3-8C83-7A4D-90F0-503C8A48F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39B0-F74F-2C49-A047-C1E33F7772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8" y="1825625"/>
            <a:ext cx="2392680" cy="40143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25EFB06-C6FC-A54B-9A3D-21528AA2678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961120" y="1825625"/>
            <a:ext cx="2392680" cy="401434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7C0BE7-DA34-7E4D-9A5F-F12DA06B1CE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60592" y="1825625"/>
            <a:ext cx="2392680" cy="401434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88FDE7A-E3B2-B042-9088-82631034174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538726" y="1825624"/>
            <a:ext cx="2392680" cy="40143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9F9755-2226-9D4F-8977-C32842EEB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6398" y="6458549"/>
            <a:ext cx="3959203" cy="2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193949-1258-AA45-A59D-9AF1B5CBD065}"/>
              </a:ext>
            </a:extLst>
          </p:cNvPr>
          <p:cNvSpPr/>
          <p:nvPr userDrawn="1"/>
        </p:nvSpPr>
        <p:spPr>
          <a:xfrm>
            <a:off x="-70628" y="6058535"/>
            <a:ext cx="12333247" cy="868680"/>
          </a:xfrm>
          <a:prstGeom prst="rect">
            <a:avLst/>
          </a:prstGeom>
          <a:blipFill dpi="0" rotWithShape="1">
            <a:blip r:embed="rId2"/>
            <a:srcRect/>
            <a:tile tx="0" ty="-762000" sx="100000" sy="10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CE6B3-8C83-7A4D-90F0-503C8A48F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39B0-F74F-2C49-A047-C1E33F77723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8" y="1825625"/>
            <a:ext cx="10515600" cy="40265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Graphics can go here– replace this box with your image or 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4543B7-0033-2B4B-825C-834B442A55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6398" y="6458549"/>
            <a:ext cx="3959203" cy="2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34C008-8D54-F943-9DA8-5A9EB175092E}"/>
              </a:ext>
            </a:extLst>
          </p:cNvPr>
          <p:cNvSpPr/>
          <p:nvPr userDrawn="1"/>
        </p:nvSpPr>
        <p:spPr>
          <a:xfrm>
            <a:off x="-70628" y="6058535"/>
            <a:ext cx="12333247" cy="868680"/>
          </a:xfrm>
          <a:prstGeom prst="rect">
            <a:avLst/>
          </a:prstGeom>
          <a:blipFill dpi="0" rotWithShape="1">
            <a:blip r:embed="rId2"/>
            <a:srcRect/>
            <a:tile tx="0" ty="-762000" sx="100000" sy="10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CE6B3-8C83-7A4D-90F0-503C8A48F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A03DE5-D718-884F-945D-23955757E2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825625"/>
            <a:ext cx="10515600" cy="4026535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Content Here (Arial, 24 PT)</a:t>
            </a:r>
          </a:p>
          <a:p>
            <a:pPr lvl="1"/>
            <a:r>
              <a:rPr lang="en-US" dirty="0"/>
              <a:t>Second Level (Arial, 20 PT)</a:t>
            </a:r>
          </a:p>
          <a:p>
            <a:pPr lvl="2"/>
            <a:r>
              <a:rPr lang="en-US" dirty="0"/>
              <a:t>Third Level (Arial, 18 PT)</a:t>
            </a:r>
          </a:p>
          <a:p>
            <a:pPr lvl="3"/>
            <a:r>
              <a:rPr lang="en-US" dirty="0"/>
              <a:t>Fourth Level (Arial, 16 PT)</a:t>
            </a:r>
          </a:p>
          <a:p>
            <a:pPr lvl="4"/>
            <a:r>
              <a:rPr lang="en-US" dirty="0"/>
              <a:t>Fifth Level (Arial, 14 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731D2-C571-7246-88FF-AE975F9AA8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6398" y="6458549"/>
            <a:ext cx="3959203" cy="2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5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5FA20-CCC5-BB4B-9938-A62DCF86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D42CD-0AC8-764C-B299-D31E1C59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F8391-A3E5-AF4D-BEAB-9FD1BD34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7971-F4DA-F948-A149-41B29B912BEC}" type="datetimeFigureOut">
              <a:rPr lang="en-US" smtClean="0"/>
              <a:t>4/21/21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994B-E4A7-3A40-87AC-1ABAAB4EC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369B-E278-F14E-AE9E-1DAE136AE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C799-0707-604C-A820-E80F725E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0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.edu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8FC559-0549-DD42-8D7F-869663761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575" y="2062722"/>
            <a:ext cx="3768059" cy="3027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DEPARTMENT OF EXECELLENCE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52587C9-A6B5-3447-8E9C-0DD5C2D046AA}"/>
              </a:ext>
            </a:extLst>
          </p:cNvPr>
          <p:cNvSpPr txBox="1">
            <a:spLocks/>
          </p:cNvSpPr>
          <p:nvPr/>
        </p:nvSpPr>
        <p:spPr>
          <a:xfrm>
            <a:off x="1327575" y="5543086"/>
            <a:ext cx="3768059" cy="302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MM . DD . YYYY</a:t>
            </a:r>
          </a:p>
        </p:txBody>
      </p:sp>
    </p:spTree>
    <p:extLst>
      <p:ext uri="{BB962C8B-B14F-4D97-AF65-F5344CB8AC3E}">
        <p14:creationId xmlns:p14="http://schemas.microsoft.com/office/powerpoint/2010/main" val="387999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CECAE-660C-814F-A1DD-D8DC9F9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36032-0031-1344-8234-E5402616B0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A1E9F-5603-B240-B470-6635DA538E6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06A563-154C-0646-9906-BA5A110F06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0CC38-5554-4D4F-96CB-19BE1B1301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6BD1CC-746B-1F48-8B3A-F1FC77EB38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D254F9-E0D7-944A-9777-C31CA67A348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7AE985-420E-7344-821C-26F2AD33617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2E958D-D927-E240-8843-8D940C00EDC2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1BE9-A8F3-6D4E-BF0E-A9C50B70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14C3-6F30-D345-BFAA-41E18476F3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F46B-B2A6-1D4F-9431-ADC4E4F71C3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DCFA83-6001-384B-AFC8-A28E293985C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A86C9-3525-8444-ABFC-DFFAA1876CC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2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D888-540F-4C4B-8D77-7148C125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70348-4E13-FE43-AD72-CC6E7E0E7A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E37D-2F12-FC47-925D-3E2365ED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1D926-5446-1541-8ACB-46AC15E2B1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uw.edu</a:t>
            </a:r>
            <a:r>
              <a:rPr lang="en-US" dirty="0"/>
              <a:t>/brand/fonts</a:t>
            </a:r>
          </a:p>
          <a:p>
            <a:r>
              <a:rPr lang="en-US" dirty="0"/>
              <a:t>Download three fonts: </a:t>
            </a:r>
            <a:br>
              <a:rPr lang="en-US" dirty="0"/>
            </a:br>
            <a:r>
              <a:rPr lang="en-US" dirty="0"/>
              <a:t>Encode Sans, Uni Sans, Open Sans</a:t>
            </a:r>
          </a:p>
          <a:p>
            <a:r>
              <a:rPr lang="en-US" dirty="0"/>
              <a:t>You may need to close PowerPoint and re-open in order to access the fonts. </a:t>
            </a:r>
          </a:p>
          <a:p>
            <a:r>
              <a:rPr lang="en-US" dirty="0"/>
              <a:t>All templates themes include these brand fonts</a:t>
            </a:r>
          </a:p>
        </p:txBody>
      </p:sp>
    </p:spTree>
    <p:extLst>
      <p:ext uri="{BB962C8B-B14F-4D97-AF65-F5344CB8AC3E}">
        <p14:creationId xmlns:p14="http://schemas.microsoft.com/office/powerpoint/2010/main" val="23458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EB2F-BD20-6946-AA28-DAB682F8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PowerPoint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6E5C-1714-824A-BF14-0F78BB52D1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UW color palette is built into this theme.</a:t>
            </a:r>
          </a:p>
          <a:p>
            <a:r>
              <a:rPr lang="en-US" dirty="0"/>
              <a:t>The graphic elements, like the logos are in the Master Sheets. To edit them go to view &gt; master &gt; slide master. </a:t>
            </a:r>
          </a:p>
        </p:txBody>
      </p:sp>
    </p:spTree>
    <p:extLst>
      <p:ext uri="{BB962C8B-B14F-4D97-AF65-F5344CB8AC3E}">
        <p14:creationId xmlns:p14="http://schemas.microsoft.com/office/powerpoint/2010/main" val="200760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3C9D-94DF-3549-93CF-915E3527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On-Brand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FD34D-29D2-B74B-82FC-DB4FA5CAAE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What defines the students and faculty of the University of Washington? Above all, it’s our belief in possibility and our unshakable optimism. It’s a connection to others, both near and far. It’s a hunger that pushes us to tackle challenges and pursue progress. It’s the conviction that together we can create a world of good. And it’s our determination to Be Boundless. Join the journey at </a:t>
            </a:r>
            <a:r>
              <a:rPr lang="en-US" dirty="0">
                <a:hlinkClick r:id="rId2"/>
              </a:rPr>
              <a:t>www.uw.edu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162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W">
      <a:dk1>
        <a:srgbClr val="000000"/>
      </a:dk1>
      <a:lt1>
        <a:srgbClr val="FFFFFF"/>
      </a:lt1>
      <a:dk2>
        <a:srgbClr val="4B2E83"/>
      </a:dk2>
      <a:lt2>
        <a:srgbClr val="E7E6E6"/>
      </a:lt2>
      <a:accent1>
        <a:srgbClr val="4B2E83"/>
      </a:accent1>
      <a:accent2>
        <a:srgbClr val="E8E3D3"/>
      </a:accent2>
      <a:accent3>
        <a:srgbClr val="85754D"/>
      </a:accent3>
      <a:accent4>
        <a:srgbClr val="919191"/>
      </a:accent4>
      <a:accent5>
        <a:srgbClr val="5E5E5E"/>
      </a:accent5>
      <a:accent6>
        <a:srgbClr val="252525"/>
      </a:accent6>
      <a:hlink>
        <a:srgbClr val="85754D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uation PowerPoint Template B" id="{7B5D7C6A-C2DB-5649-AB6E-8488A7AF99EA}" vid="{3E7FBC6F-01A9-D744-85E3-4D0E786C25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173</Words>
  <Application>Microsoft Macintosh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Fonts</vt:lpstr>
      <vt:lpstr>This PowerPoint Theme</vt:lpstr>
      <vt:lpstr>On-Brand Statement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Janmohamed</dc:creator>
  <cp:lastModifiedBy>Richard W. Stegeman</cp:lastModifiedBy>
  <cp:revision>2</cp:revision>
  <dcterms:created xsi:type="dcterms:W3CDTF">2021-04-19T17:59:28Z</dcterms:created>
  <dcterms:modified xsi:type="dcterms:W3CDTF">2021-04-21T23:23:23Z</dcterms:modified>
</cp:coreProperties>
</file>