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  <p:sldMasterId id="2147483667" r:id="rId3"/>
  </p:sldMasterIdLst>
  <p:handoutMasterIdLst>
    <p:handoutMasterId r:id="rId7"/>
  </p:handoutMasterIdLst>
  <p:sldIdLst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92"/>
    <a:srgbClr val="4A2888"/>
    <a:srgbClr val="3E2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42" autoAdjust="0"/>
    <p:restoredTop sz="94639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CA1ED-289B-4212-9B85-ED559AFEBEA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3958-F388-4648-B040-78B0AAC2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1332224"/>
            <a:ext cx="9296400" cy="26417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bg1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08" y="6344257"/>
            <a:ext cx="6243144" cy="38171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95676" y="0"/>
            <a:ext cx="7544131" cy="472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algn="l">
              <a:defRPr sz="2400" baseline="0">
                <a:latin typeface="Uni Sans Light" panose="00000500000000000000" pitchFamily="50" charset="0"/>
              </a:defRPr>
            </a:lvl1pPr>
          </a:lstStyle>
          <a:p>
            <a:r>
              <a:rPr lang="en-US" dirty="0" smtClean="0"/>
              <a:t>DEPARTMENT NAME HERE (UNI SANS LIGHT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6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1332224"/>
            <a:ext cx="9296400" cy="26417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13" y="6344915"/>
            <a:ext cx="5665076" cy="380395"/>
          </a:xfrm>
          <a:prstGeom prst="rect">
            <a:avLst/>
          </a:prstGeom>
        </p:spPr>
      </p:pic>
      <p:sp>
        <p:nvSpPr>
          <p:cNvPr id="4" name="Title 2"/>
          <p:cNvSpPr>
            <a:spLocks noGrp="1"/>
          </p:cNvSpPr>
          <p:nvPr>
            <p:ph type="title" hasCustomPrompt="1"/>
          </p:nvPr>
        </p:nvSpPr>
        <p:spPr>
          <a:xfrm>
            <a:off x="895676" y="0"/>
            <a:ext cx="7544131" cy="472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algn="l">
              <a:defRPr sz="2400" baseline="0">
                <a:solidFill>
                  <a:schemeClr val="tx2"/>
                </a:solidFill>
                <a:latin typeface="Uni Sans Light" panose="00000500000000000000" pitchFamily="50" charset="0"/>
              </a:defRPr>
            </a:lvl1pPr>
          </a:lstStyle>
          <a:p>
            <a:r>
              <a:rPr lang="en-US" dirty="0" smtClean="0"/>
              <a:t>DEPARTMENT NAME HERE (UNI SANS LIGHT 24 PT.)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0" y="6344915"/>
            <a:ext cx="6204413" cy="37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997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5" y="2320239"/>
            <a:ext cx="10929485" cy="3810086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900113" indent="-214313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95677" y="1730667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 Light" panose="00000500000000000000" pitchFamily="50" charset="0"/>
                <a:cs typeface="Uni Sans Light" panose="00000500000000000000" pitchFamily="50" charset="0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3" y="1736726"/>
            <a:ext cx="10928280" cy="4015497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3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1022351" y="1736725"/>
            <a:ext cx="10695516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chemeClr val="tx2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6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5" y="2320239"/>
            <a:ext cx="10929485" cy="3810086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95677" y="1730667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bg1"/>
                </a:solidFill>
                <a:latin typeface="Uni Sans Light" panose="00000500000000000000" pitchFamily="50" charset="0"/>
                <a:cs typeface="Uni Sans Light" panose="00000500000000000000" pitchFamily="50" charset="0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5" y="2320239"/>
            <a:ext cx="10929485" cy="3810086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95677" y="1730667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bg1"/>
                </a:solidFill>
                <a:latin typeface="Uni Sans Light" panose="00000500000000000000" pitchFamily="50" charset="0"/>
                <a:cs typeface="Uni Sans Light" panose="00000500000000000000" pitchFamily="50" charset="0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7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3" y="1736726"/>
            <a:ext cx="10769275" cy="4015497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1022351" y="1736725"/>
            <a:ext cx="10695516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1332224"/>
            <a:ext cx="9296400" cy="26417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bg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13" y="6344915"/>
            <a:ext cx="5665076" cy="380395"/>
          </a:xfrm>
          <a:prstGeom prst="rect">
            <a:avLst/>
          </a:prstGeom>
        </p:spPr>
      </p:pic>
      <p:sp>
        <p:nvSpPr>
          <p:cNvPr id="4" name="Title 2"/>
          <p:cNvSpPr>
            <a:spLocks noGrp="1"/>
          </p:cNvSpPr>
          <p:nvPr>
            <p:ph type="title" hasCustomPrompt="1"/>
          </p:nvPr>
        </p:nvSpPr>
        <p:spPr>
          <a:xfrm>
            <a:off x="895676" y="0"/>
            <a:ext cx="7544131" cy="472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algn="l">
              <a:defRPr sz="2400" baseline="0">
                <a:solidFill>
                  <a:schemeClr val="accent3"/>
                </a:solidFill>
                <a:latin typeface="Uni Sans Light" panose="00000500000000000000" pitchFamily="50" charset="0"/>
              </a:defRPr>
            </a:lvl1pPr>
          </a:lstStyle>
          <a:p>
            <a:r>
              <a:rPr lang="en-US" dirty="0" smtClean="0"/>
              <a:t>DEPARTMENT NAME HERE (UNI SANS LIGHT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64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5" y="2320239"/>
            <a:ext cx="10929485" cy="3810086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900113" indent="-214313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95677" y="1730667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bg2"/>
                </a:solidFill>
                <a:latin typeface="Uni Sans Light" panose="00000500000000000000" pitchFamily="50" charset="0"/>
                <a:cs typeface="Uni Sans Light" panose="00000500000000000000" pitchFamily="50" charset="0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3" y="1736726"/>
            <a:ext cx="10928280" cy="4015497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panose="05000000000000000000" pitchFamily="2" charset="2"/>
              <a:buChar char="§"/>
              <a:defRPr sz="24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 sz="20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857250" indent="-171450">
              <a:buSzPct val="100000"/>
              <a:buFont typeface="Wingdings" panose="05000000000000000000" pitchFamily="2" charset="2"/>
              <a:buChar char="§"/>
              <a:defRPr sz="18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>
              <a:defRPr sz="16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 sz="1400" b="0" i="0" baseline="0">
                <a:solidFill>
                  <a:schemeClr val="bg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pPr lvl="0"/>
            <a:r>
              <a:rPr lang="en-US" dirty="0" smtClean="0"/>
              <a:t>Content here (Open Sans </a:t>
            </a:r>
            <a:r>
              <a:rPr lang="en-US" dirty="0" err="1" smtClean="0"/>
              <a:t>Semibold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(Open Sans </a:t>
            </a:r>
            <a:r>
              <a:rPr lang="en-US" dirty="0" err="1" smtClean="0"/>
              <a:t>Semibold</a:t>
            </a:r>
            <a:r>
              <a:rPr lang="en-US" dirty="0" smtClean="0"/>
              <a:t>, 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1022351" y="1736725"/>
            <a:ext cx="10695516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 baseline="0">
                <a:solidFill>
                  <a:schemeClr val="bg2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7" y="371510"/>
            <a:ext cx="10912883" cy="9919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2"/>
                </a:solidFill>
                <a:latin typeface="Encode Sans Normal Black"/>
                <a:cs typeface="Encode Sans Normal Black"/>
              </a:defRPr>
            </a:lvl1pPr>
            <a:lvl2pPr marL="3429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685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287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3">
                <a:tint val="100000"/>
                <a:shade val="100000"/>
                <a:satMod val="130000"/>
              </a:schemeClr>
            </a:gs>
            <a:gs pos="8100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-1"/>
            <a:ext cx="12190815" cy="68586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855" y="6212227"/>
            <a:ext cx="966952" cy="65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6" r:id="rId3"/>
    <p:sldLayoutId id="2147483660" r:id="rId4"/>
    <p:sldLayoutId id="2147483661" r:id="rId5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3">
                <a:tint val="100000"/>
                <a:shade val="100000"/>
                <a:satMod val="130000"/>
              </a:schemeClr>
            </a:gs>
            <a:gs pos="8100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345" y="6212227"/>
            <a:ext cx="959069" cy="64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3">
                <a:tint val="100000"/>
                <a:shade val="100000"/>
                <a:satMod val="130000"/>
              </a:schemeClr>
            </a:gs>
            <a:gs pos="8100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345" y="6212227"/>
            <a:ext cx="959069" cy="6457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706" y="6209102"/>
            <a:ext cx="963708" cy="64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9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CAS BRAND TEMPLATE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err="1" smtClean="0"/>
              <a:t>uw.edu</a:t>
            </a:r>
            <a:r>
              <a:rPr lang="en-US" dirty="0" smtClean="0"/>
              <a:t>/brand/fonts</a:t>
            </a:r>
          </a:p>
          <a:p>
            <a:r>
              <a:rPr lang="en-US" dirty="0" smtClean="0"/>
              <a:t>Download three fonts: </a:t>
            </a:r>
            <a:br>
              <a:rPr lang="en-US" dirty="0" smtClean="0"/>
            </a:br>
            <a:r>
              <a:rPr lang="en-US" dirty="0" smtClean="0"/>
              <a:t>Encode Sans, </a:t>
            </a:r>
            <a:r>
              <a:rPr lang="en-US" dirty="0" err="1" smtClean="0"/>
              <a:t>Uni</a:t>
            </a:r>
            <a:r>
              <a:rPr lang="en-US" dirty="0" smtClean="0"/>
              <a:t> Sans, Open Sans</a:t>
            </a:r>
          </a:p>
          <a:p>
            <a:r>
              <a:rPr lang="en-US" dirty="0" smtClean="0"/>
              <a:t>You may need to close PowerPoint and re-open in order to access the fonts. </a:t>
            </a:r>
          </a:p>
          <a:p>
            <a:r>
              <a:rPr lang="en-US" dirty="0" smtClean="0"/>
              <a:t>All templates themes include these brand fonts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YOU WILL NEED TO INSTALL FONTS TO USE THIS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THIS POWERPOINT THEME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UW color palette is built into this theme.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</TotalTime>
  <Words>34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Encode Sans Normal Black</vt:lpstr>
      <vt:lpstr>Open Sans Light</vt:lpstr>
      <vt:lpstr>Open Sans Semibold</vt:lpstr>
      <vt:lpstr>Uni Sans Light</vt:lpstr>
      <vt:lpstr>Wingdings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Richard Stegeman</cp:lastModifiedBy>
  <cp:revision>38</cp:revision>
  <dcterms:created xsi:type="dcterms:W3CDTF">2014-10-14T00:51:43Z</dcterms:created>
  <dcterms:modified xsi:type="dcterms:W3CDTF">2018-10-11T18:02:25Z</dcterms:modified>
</cp:coreProperties>
</file>