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0" r:id="rId4"/>
    <p:sldMasterId id="2147483652" r:id="rId5"/>
  </p:sldMasterIdLst>
  <p:notesMasterIdLst>
    <p:notesMasterId r:id="rId18"/>
  </p:notesMasterIdLst>
  <p:sldIdLst>
    <p:sldId id="277" r:id="rId6"/>
    <p:sldId id="259" r:id="rId7"/>
    <p:sldId id="263" r:id="rId8"/>
    <p:sldId id="265" r:id="rId9"/>
    <p:sldId id="266" r:id="rId10"/>
    <p:sldId id="278" r:id="rId11"/>
    <p:sldId id="269" r:id="rId12"/>
    <p:sldId id="268" r:id="rId13"/>
    <p:sldId id="270" r:id="rId14"/>
    <p:sldId id="267" r:id="rId15"/>
    <p:sldId id="279" r:id="rId16"/>
    <p:sldId id="273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88" userDrawn="1">
          <p15:clr>
            <a:srgbClr val="A4A3A4"/>
          </p15:clr>
        </p15:guide>
        <p15:guide id="2" pos="47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700"/>
    <a:srgbClr val="AF98CF"/>
    <a:srgbClr val="4B2E83"/>
    <a:srgbClr val="E8D3A2"/>
    <a:srgbClr val="E8E3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2B9B269-AA43-155C-10E8-F38181041DC8}" v="4" dt="2026-01-30T19:01:00.872"/>
    <p1510:client id="{4F13BF1E-2532-FC28-103E-07D46B261AF5}" v="613" dt="2026-01-29T21:14:11.814"/>
    <p1510:client id="{86B16EA0-9D2E-4371-BA20-6988C3792E17}" v="31" dt="2026-01-30T00:35:37.041"/>
    <p1510:client id="{C946DFA6-4BBC-3FF7-7093-0A3E5DD4E545}" v="2" dt="2026-01-29T22:32:55.58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235" autoAdjust="0"/>
    <p:restoredTop sz="94715"/>
  </p:normalViewPr>
  <p:slideViewPr>
    <p:cSldViewPr snapToGrid="0" snapToObjects="1" showGuides="1">
      <p:cViewPr varScale="1">
        <p:scale>
          <a:sx n="105" d="100"/>
          <a:sy n="105" d="100"/>
        </p:scale>
        <p:origin x="1932" y="96"/>
      </p:cViewPr>
      <p:guideLst>
        <p:guide orient="horz" pos="2488"/>
        <p:guide pos="47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microsoft.com/office/2015/10/relationships/revisionInfo" Target="revisionInfo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microsoft.com/office/2016/11/relationships/changesInfo" Target="changesInfos/changesInfo1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vanna J Griffith" userId="S::avannag@uw.edu::51096a77-19b0-4e10-bf20-da1282726636" providerId="AD" clId="Web-{683827DC-4F35-B51A-340F-F2EBCFE90DFE}"/>
    <pc:docChg chg="addSld delSld modSld sldOrd">
      <pc:chgData name="Avanna J Griffith" userId="S::avannag@uw.edu::51096a77-19b0-4e10-bf20-da1282726636" providerId="AD" clId="Web-{683827DC-4F35-B51A-340F-F2EBCFE90DFE}" dt="2026-01-28T21:55:21.775" v="172" actId="20577"/>
      <pc:docMkLst>
        <pc:docMk/>
      </pc:docMkLst>
    </pc:docChg>
  </pc:docChgLst>
  <pc:docChgLst>
    <pc:chgData name="Avanna J Griffith" userId="S::avannag@uw.edu::51096a77-19b0-4e10-bf20-da1282726636" providerId="AD" clId="Web-{4F13BF1E-2532-FC28-103E-07D46B261AF5}"/>
    <pc:docChg chg="addSld delSld modSld">
      <pc:chgData name="Avanna J Griffith" userId="S::avannag@uw.edu::51096a77-19b0-4e10-bf20-da1282726636" providerId="AD" clId="Web-{4F13BF1E-2532-FC28-103E-07D46B261AF5}" dt="2026-01-29T21:14:11.814" v="574" actId="20577"/>
      <pc:docMkLst>
        <pc:docMk/>
      </pc:docMkLst>
      <pc:sldChg chg="modSp">
        <pc:chgData name="Avanna J Griffith" userId="S::avannag@uw.edu::51096a77-19b0-4e10-bf20-da1282726636" providerId="AD" clId="Web-{4F13BF1E-2532-FC28-103E-07D46B261AF5}" dt="2026-01-29T20:42:57.705" v="420" actId="20577"/>
        <pc:sldMkLst>
          <pc:docMk/>
          <pc:sldMk cId="3762403681" sldId="269"/>
        </pc:sldMkLst>
        <pc:spChg chg="mod">
          <ac:chgData name="Avanna J Griffith" userId="S::avannag@uw.edu::51096a77-19b0-4e10-bf20-da1282726636" providerId="AD" clId="Web-{4F13BF1E-2532-FC28-103E-07D46B261AF5}" dt="2026-01-29T20:42:57.705" v="420" actId="20577"/>
          <ac:spMkLst>
            <pc:docMk/>
            <pc:sldMk cId="3762403681" sldId="269"/>
            <ac:spMk id="2" creationId="{A985E86E-F63A-59E6-77A4-E332DA84E4CC}"/>
          </ac:spMkLst>
        </pc:spChg>
      </pc:sldChg>
      <pc:sldChg chg="modSp del">
        <pc:chgData name="Avanna J Griffith" userId="S::avannag@uw.edu::51096a77-19b0-4e10-bf20-da1282726636" providerId="AD" clId="Web-{4F13BF1E-2532-FC28-103E-07D46B261AF5}" dt="2026-01-29T20:07:47.300" v="80"/>
        <pc:sldMkLst>
          <pc:docMk/>
          <pc:sldMk cId="3928567740" sldId="274"/>
        </pc:sldMkLst>
        <pc:spChg chg="mod">
          <ac:chgData name="Avanna J Griffith" userId="S::avannag@uw.edu::51096a77-19b0-4e10-bf20-da1282726636" providerId="AD" clId="Web-{4F13BF1E-2532-FC28-103E-07D46B261AF5}" dt="2026-01-29T20:07:31.628" v="74" actId="20577"/>
          <ac:spMkLst>
            <pc:docMk/>
            <pc:sldMk cId="3928567740" sldId="274"/>
            <ac:spMk id="2" creationId="{EABABDC4-1800-9AD7-EF47-9E8C0C9670A6}"/>
          </ac:spMkLst>
        </pc:spChg>
      </pc:sldChg>
      <pc:sldChg chg="modSp del">
        <pc:chgData name="Avanna J Griffith" userId="S::avannag@uw.edu::51096a77-19b0-4e10-bf20-da1282726636" providerId="AD" clId="Web-{4F13BF1E-2532-FC28-103E-07D46B261AF5}" dt="2026-01-29T19:57:44.909" v="47"/>
        <pc:sldMkLst>
          <pc:docMk/>
          <pc:sldMk cId="710808847" sldId="276"/>
        </pc:sldMkLst>
        <pc:spChg chg="mod">
          <ac:chgData name="Avanna J Griffith" userId="S::avannag@uw.edu::51096a77-19b0-4e10-bf20-da1282726636" providerId="AD" clId="Web-{4F13BF1E-2532-FC28-103E-07D46B261AF5}" dt="2026-01-29T19:57:38.066" v="44" actId="20577"/>
          <ac:spMkLst>
            <pc:docMk/>
            <pc:sldMk cId="710808847" sldId="276"/>
            <ac:spMk id="2" creationId="{F43B7271-3E46-C6B9-9BC8-3D217F006DFB}"/>
          </ac:spMkLst>
        </pc:spChg>
      </pc:sldChg>
      <pc:sldChg chg="addSp delSp modSp">
        <pc:chgData name="Avanna J Griffith" userId="S::avannag@uw.edu::51096a77-19b0-4e10-bf20-da1282726636" providerId="AD" clId="Web-{4F13BF1E-2532-FC28-103E-07D46B261AF5}" dt="2026-01-29T21:14:11.814" v="574" actId="20577"/>
        <pc:sldMkLst>
          <pc:docMk/>
          <pc:sldMk cId="3678609861" sldId="277"/>
        </pc:sldMkLst>
        <pc:spChg chg="mod">
          <ac:chgData name="Avanna J Griffith" userId="S::avannag@uw.edu::51096a77-19b0-4e10-bf20-da1282726636" providerId="AD" clId="Web-{4F13BF1E-2532-FC28-103E-07D46B261AF5}" dt="2026-01-29T21:14:11.814" v="574" actId="20577"/>
          <ac:spMkLst>
            <pc:docMk/>
            <pc:sldMk cId="3678609861" sldId="277"/>
            <ac:spMk id="2" creationId="{9F905C6E-F889-87C8-B88A-03CBA7A80513}"/>
          </ac:spMkLst>
        </pc:spChg>
        <pc:spChg chg="del mod">
          <ac:chgData name="Avanna J Griffith" userId="S::avannag@uw.edu::51096a77-19b0-4e10-bf20-da1282726636" providerId="AD" clId="Web-{4F13BF1E-2532-FC28-103E-07D46B261AF5}" dt="2026-01-29T20:13:37.378" v="97"/>
          <ac:spMkLst>
            <pc:docMk/>
            <pc:sldMk cId="3678609861" sldId="277"/>
            <ac:spMk id="3" creationId="{21AC1184-4313-C7F1-A739-03042B27AC32}"/>
          </ac:spMkLst>
        </pc:spChg>
        <pc:spChg chg="mod">
          <ac:chgData name="Avanna J Griffith" userId="S::avannag@uw.edu::51096a77-19b0-4e10-bf20-da1282726636" providerId="AD" clId="Web-{4F13BF1E-2532-FC28-103E-07D46B261AF5}" dt="2026-01-29T20:45:07.408" v="441" actId="20577"/>
          <ac:spMkLst>
            <pc:docMk/>
            <pc:sldMk cId="3678609861" sldId="277"/>
            <ac:spMk id="4" creationId="{EA831B02-787E-C176-E072-97AA6386387D}"/>
          </ac:spMkLst>
        </pc:spChg>
        <pc:spChg chg="add del mod">
          <ac:chgData name="Avanna J Griffith" userId="S::avannag@uw.edu::51096a77-19b0-4e10-bf20-da1282726636" providerId="AD" clId="Web-{4F13BF1E-2532-FC28-103E-07D46B261AF5}" dt="2026-01-29T20:13:39.222" v="98"/>
          <ac:spMkLst>
            <pc:docMk/>
            <pc:sldMk cId="3678609861" sldId="277"/>
            <ac:spMk id="6" creationId="{6EE50E1F-B350-BF88-476A-C046B26AA41C}"/>
          </ac:spMkLst>
        </pc:spChg>
      </pc:sldChg>
      <pc:sldChg chg="modSp add replId">
        <pc:chgData name="Avanna J Griffith" userId="S::avannag@uw.edu::51096a77-19b0-4e10-bf20-da1282726636" providerId="AD" clId="Web-{4F13BF1E-2532-FC28-103E-07D46B261AF5}" dt="2026-01-29T20:24:45.362" v="232" actId="20577"/>
        <pc:sldMkLst>
          <pc:docMk/>
          <pc:sldMk cId="1413820935" sldId="278"/>
        </pc:sldMkLst>
        <pc:spChg chg="mod">
          <ac:chgData name="Avanna J Griffith" userId="S::avannag@uw.edu::51096a77-19b0-4e10-bf20-da1282726636" providerId="AD" clId="Web-{4F13BF1E-2532-FC28-103E-07D46B261AF5}" dt="2026-01-29T20:24:45.362" v="232" actId="20577"/>
          <ac:spMkLst>
            <pc:docMk/>
            <pc:sldMk cId="1413820935" sldId="278"/>
            <ac:spMk id="4" creationId="{2E58CFE0-191B-5F1C-0AEC-0BDE812AD90C}"/>
          </ac:spMkLst>
        </pc:spChg>
      </pc:sldChg>
      <pc:sldChg chg="new del">
        <pc:chgData name="Avanna J Griffith" userId="S::avannag@uw.edu::51096a77-19b0-4e10-bf20-da1282726636" providerId="AD" clId="Web-{4F13BF1E-2532-FC28-103E-07D46B261AF5}" dt="2026-01-29T20:13:06.393" v="93"/>
        <pc:sldMkLst>
          <pc:docMk/>
          <pc:sldMk cId="3527176242" sldId="278"/>
        </pc:sldMkLst>
      </pc:sldChg>
      <pc:sldChg chg="new del">
        <pc:chgData name="Avanna J Griffith" userId="S::avannag@uw.edu::51096a77-19b0-4e10-bf20-da1282726636" providerId="AD" clId="Web-{4F13BF1E-2532-FC28-103E-07D46B261AF5}" dt="2026-01-29T20:26:05.284" v="234"/>
        <pc:sldMkLst>
          <pc:docMk/>
          <pc:sldMk cId="2893450098" sldId="279"/>
        </pc:sldMkLst>
      </pc:sldChg>
      <pc:sldChg chg="addSp delSp modSp new">
        <pc:chgData name="Avanna J Griffith" userId="S::avannag@uw.edu::51096a77-19b0-4e10-bf20-da1282726636" providerId="AD" clId="Web-{4F13BF1E-2532-FC28-103E-07D46B261AF5}" dt="2026-01-29T20:43:26.955" v="425" actId="1076"/>
        <pc:sldMkLst>
          <pc:docMk/>
          <pc:sldMk cId="3348720368" sldId="279"/>
        </pc:sldMkLst>
        <pc:spChg chg="mod">
          <ac:chgData name="Avanna J Griffith" userId="S::avannag@uw.edu::51096a77-19b0-4e10-bf20-da1282726636" providerId="AD" clId="Web-{4F13BF1E-2532-FC28-103E-07D46B261AF5}" dt="2026-01-29T20:40:21.627" v="391" actId="20577"/>
          <ac:spMkLst>
            <pc:docMk/>
            <pc:sldMk cId="3348720368" sldId="279"/>
            <ac:spMk id="2" creationId="{F9264FE0-1626-0947-D8E2-969E7059EF2F}"/>
          </ac:spMkLst>
        </pc:spChg>
        <pc:spChg chg="mod">
          <ac:chgData name="Avanna J Griffith" userId="S::avannag@uw.edu::51096a77-19b0-4e10-bf20-da1282726636" providerId="AD" clId="Web-{4F13BF1E-2532-FC28-103E-07D46B261AF5}" dt="2026-01-29T20:27:30.862" v="242" actId="20577"/>
          <ac:spMkLst>
            <pc:docMk/>
            <pc:sldMk cId="3348720368" sldId="279"/>
            <ac:spMk id="3" creationId="{2CDD4788-1CC4-9EE1-6B05-C370C12F9510}"/>
          </ac:spMkLst>
        </pc:spChg>
        <pc:spChg chg="add del">
          <ac:chgData name="Avanna J Griffith" userId="S::avannag@uw.edu::51096a77-19b0-4e10-bf20-da1282726636" providerId="AD" clId="Web-{4F13BF1E-2532-FC28-103E-07D46B261AF5}" dt="2026-01-29T20:38:37.580" v="354"/>
          <ac:spMkLst>
            <pc:docMk/>
            <pc:sldMk cId="3348720368" sldId="279"/>
            <ac:spMk id="6" creationId="{1696C6AC-0BE3-5918-660F-CAC0C4D82FBC}"/>
          </ac:spMkLst>
        </pc:spChg>
        <pc:spChg chg="add mod">
          <ac:chgData name="Avanna J Griffith" userId="S::avannag@uw.edu::51096a77-19b0-4e10-bf20-da1282726636" providerId="AD" clId="Web-{4F13BF1E-2532-FC28-103E-07D46B261AF5}" dt="2026-01-29T20:43:09.268" v="422"/>
          <ac:spMkLst>
            <pc:docMk/>
            <pc:sldMk cId="3348720368" sldId="279"/>
            <ac:spMk id="7" creationId="{30991A3C-9C92-2C40-05CB-0002DEBA44AD}"/>
          </ac:spMkLst>
        </pc:spChg>
        <pc:spChg chg="add del mod">
          <ac:chgData name="Avanna J Griffith" userId="S::avannag@uw.edu::51096a77-19b0-4e10-bf20-da1282726636" providerId="AD" clId="Web-{4F13BF1E-2532-FC28-103E-07D46B261AF5}" dt="2026-01-29T20:39:37.752" v="377"/>
          <ac:spMkLst>
            <pc:docMk/>
            <pc:sldMk cId="3348720368" sldId="279"/>
            <ac:spMk id="8" creationId="{232A1E1F-F669-8E9A-C73A-E47E8FB037FA}"/>
          </ac:spMkLst>
        </pc:spChg>
        <pc:spChg chg="add mod">
          <ac:chgData name="Avanna J Griffith" userId="S::avannag@uw.edu::51096a77-19b0-4e10-bf20-da1282726636" providerId="AD" clId="Web-{4F13BF1E-2532-FC28-103E-07D46B261AF5}" dt="2026-01-29T20:43:26.955" v="425" actId="1076"/>
          <ac:spMkLst>
            <pc:docMk/>
            <pc:sldMk cId="3348720368" sldId="279"/>
            <ac:spMk id="9" creationId="{B20256FB-1798-FB76-DBAC-882932F68A8D}"/>
          </ac:spMkLst>
        </pc:spChg>
        <pc:picChg chg="add mod">
          <ac:chgData name="Avanna J Griffith" userId="S::avannag@uw.edu::51096a77-19b0-4e10-bf20-da1282726636" providerId="AD" clId="Web-{4F13BF1E-2532-FC28-103E-07D46B261AF5}" dt="2026-01-29T20:38:09.971" v="352" actId="1076"/>
          <ac:picMkLst>
            <pc:docMk/>
            <pc:sldMk cId="3348720368" sldId="279"/>
            <ac:picMk id="4" creationId="{C21481F2-13C3-8A0B-9B42-5094147E1BE4}"/>
          </ac:picMkLst>
        </pc:picChg>
        <pc:picChg chg="add mod">
          <ac:chgData name="Avanna J Griffith" userId="S::avannag@uw.edu::51096a77-19b0-4e10-bf20-da1282726636" providerId="AD" clId="Web-{4F13BF1E-2532-FC28-103E-07D46B261AF5}" dt="2026-01-29T20:37:59.533" v="350" actId="1076"/>
          <ac:picMkLst>
            <pc:docMk/>
            <pc:sldMk cId="3348720368" sldId="279"/>
            <ac:picMk id="5" creationId="{C222F9C1-9EAF-2152-1BA5-EDB6B41E2E80}"/>
          </ac:picMkLst>
        </pc:picChg>
      </pc:sldChg>
    </pc:docChg>
  </pc:docChgLst>
  <pc:docChgLst>
    <pc:chgData name="Avanna J Griffith" userId="51096a77-19b0-4e10-bf20-da1282726636" providerId="ADAL" clId="{B1CFFAE0-60A9-43C9-949A-3480BD016125}"/>
    <pc:docChg chg="undo redo custSel addSld modSld sldOrd">
      <pc:chgData name="Avanna J Griffith" userId="51096a77-19b0-4e10-bf20-da1282726636" providerId="ADAL" clId="{B1CFFAE0-60A9-43C9-949A-3480BD016125}" dt="2026-01-30T00:52:58.745" v="1443" actId="1076"/>
      <pc:docMkLst>
        <pc:docMk/>
      </pc:docMkLst>
      <pc:sldChg chg="modSp mod">
        <pc:chgData name="Avanna J Griffith" userId="51096a77-19b0-4e10-bf20-da1282726636" providerId="ADAL" clId="{B1CFFAE0-60A9-43C9-949A-3480BD016125}" dt="2026-01-30T00:31:44.035" v="1258" actId="404"/>
        <pc:sldMkLst>
          <pc:docMk/>
          <pc:sldMk cId="1913477580" sldId="259"/>
        </pc:sldMkLst>
        <pc:spChg chg="mod">
          <ac:chgData name="Avanna J Griffith" userId="51096a77-19b0-4e10-bf20-da1282726636" providerId="ADAL" clId="{B1CFFAE0-60A9-43C9-949A-3480BD016125}" dt="2026-01-30T00:31:44.035" v="1258" actId="404"/>
          <ac:spMkLst>
            <pc:docMk/>
            <pc:sldMk cId="1913477580" sldId="259"/>
            <ac:spMk id="3" creationId="{00000000-0000-0000-0000-000000000000}"/>
          </ac:spMkLst>
        </pc:spChg>
        <pc:picChg chg="mod">
          <ac:chgData name="Avanna J Griffith" userId="51096a77-19b0-4e10-bf20-da1282726636" providerId="ADAL" clId="{B1CFFAE0-60A9-43C9-949A-3480BD016125}" dt="2026-01-29T22:38:35.649" v="942" actId="1076"/>
          <ac:picMkLst>
            <pc:docMk/>
            <pc:sldMk cId="1913477580" sldId="259"/>
            <ac:picMk id="7" creationId="{539203F7-FC91-95A7-77FC-078F31EF548C}"/>
          </ac:picMkLst>
        </pc:picChg>
      </pc:sldChg>
      <pc:sldChg chg="addSp delSp modSp mod">
        <pc:chgData name="Avanna J Griffith" userId="51096a77-19b0-4e10-bf20-da1282726636" providerId="ADAL" clId="{B1CFFAE0-60A9-43C9-949A-3480BD016125}" dt="2026-01-30T00:49:09.634" v="1420" actId="207"/>
        <pc:sldMkLst>
          <pc:docMk/>
          <pc:sldMk cId="3144454284" sldId="263"/>
        </pc:sldMkLst>
        <pc:spChg chg="mod">
          <ac:chgData name="Avanna J Griffith" userId="51096a77-19b0-4e10-bf20-da1282726636" providerId="ADAL" clId="{B1CFFAE0-60A9-43C9-949A-3480BD016125}" dt="2026-01-30T00:33:59.083" v="1274" actId="255"/>
          <ac:spMkLst>
            <pc:docMk/>
            <pc:sldMk cId="3144454284" sldId="263"/>
            <ac:spMk id="3" creationId="{C7362177-BD65-13F8-ABCC-0F1B5CE84EE6}"/>
          </ac:spMkLst>
        </pc:spChg>
        <pc:spChg chg="mod">
          <ac:chgData name="Avanna J Griffith" userId="51096a77-19b0-4e10-bf20-da1282726636" providerId="ADAL" clId="{B1CFFAE0-60A9-43C9-949A-3480BD016125}" dt="2026-01-30T00:49:09.634" v="1420" actId="207"/>
          <ac:spMkLst>
            <pc:docMk/>
            <pc:sldMk cId="3144454284" sldId="263"/>
            <ac:spMk id="4" creationId="{6BD4A469-66EF-2FA7-EB87-D8546D6A1BD5}"/>
          </ac:spMkLst>
        </pc:spChg>
        <pc:picChg chg="add del mod">
          <ac:chgData name="Avanna J Griffith" userId="51096a77-19b0-4e10-bf20-da1282726636" providerId="ADAL" clId="{B1CFFAE0-60A9-43C9-949A-3480BD016125}" dt="2026-01-29T22:48:59.439" v="991" actId="478"/>
          <ac:picMkLst>
            <pc:docMk/>
            <pc:sldMk cId="3144454284" sldId="263"/>
            <ac:picMk id="2" creationId="{A57E39A0-33C5-3AC1-CCD5-B66706CD2D45}"/>
          </ac:picMkLst>
        </pc:picChg>
        <pc:picChg chg="mod">
          <ac:chgData name="Avanna J Griffith" userId="51096a77-19b0-4e10-bf20-da1282726636" providerId="ADAL" clId="{B1CFFAE0-60A9-43C9-949A-3480BD016125}" dt="2026-01-29T22:48:53.472" v="990" actId="1036"/>
          <ac:picMkLst>
            <pc:docMk/>
            <pc:sldMk cId="3144454284" sldId="263"/>
            <ac:picMk id="8" creationId="{01CBE636-43BF-B2E5-09CB-16CB857275E8}"/>
          </ac:picMkLst>
        </pc:picChg>
        <pc:picChg chg="mod">
          <ac:chgData name="Avanna J Griffith" userId="51096a77-19b0-4e10-bf20-da1282726636" providerId="ADAL" clId="{B1CFFAE0-60A9-43C9-949A-3480BD016125}" dt="2026-01-29T23:18:20.571" v="1200" actId="1076"/>
          <ac:picMkLst>
            <pc:docMk/>
            <pc:sldMk cId="3144454284" sldId="263"/>
            <ac:picMk id="3078" creationId="{3412087B-757B-3602-D3FD-D3CBFA800626}"/>
          </ac:picMkLst>
        </pc:picChg>
      </pc:sldChg>
      <pc:sldChg chg="addSp delSp modSp mod">
        <pc:chgData name="Avanna J Griffith" userId="51096a77-19b0-4e10-bf20-da1282726636" providerId="ADAL" clId="{B1CFFAE0-60A9-43C9-949A-3480BD016125}" dt="2026-01-30T00:49:22.664" v="1422" actId="207"/>
        <pc:sldMkLst>
          <pc:docMk/>
          <pc:sldMk cId="3651932671" sldId="265"/>
        </pc:sldMkLst>
        <pc:spChg chg="del">
          <ac:chgData name="Avanna J Griffith" userId="51096a77-19b0-4e10-bf20-da1282726636" providerId="ADAL" clId="{B1CFFAE0-60A9-43C9-949A-3480BD016125}" dt="2026-01-29T22:56:05.964" v="1069" actId="478"/>
          <ac:spMkLst>
            <pc:docMk/>
            <pc:sldMk cId="3651932671" sldId="265"/>
            <ac:spMk id="3" creationId="{9F2D3A39-BBB3-0017-CD78-2B1758EF2A74}"/>
          </ac:spMkLst>
        </pc:spChg>
        <pc:spChg chg="mod">
          <ac:chgData name="Avanna J Griffith" userId="51096a77-19b0-4e10-bf20-da1282726636" providerId="ADAL" clId="{B1CFFAE0-60A9-43C9-949A-3480BD016125}" dt="2026-01-30T00:49:18.597" v="1421" actId="207"/>
          <ac:spMkLst>
            <pc:docMk/>
            <pc:sldMk cId="3651932671" sldId="265"/>
            <ac:spMk id="4" creationId="{B6B3652F-984F-93C0-22AD-64CCCE75ADE5}"/>
          </ac:spMkLst>
        </pc:spChg>
        <pc:spChg chg="add mod">
          <ac:chgData name="Avanna J Griffith" userId="51096a77-19b0-4e10-bf20-da1282726636" providerId="ADAL" clId="{B1CFFAE0-60A9-43C9-949A-3480BD016125}" dt="2026-01-29T22:56:03.239" v="1068" actId="20577"/>
          <ac:spMkLst>
            <pc:docMk/>
            <pc:sldMk cId="3651932671" sldId="265"/>
            <ac:spMk id="5" creationId="{D79D3347-4845-8AF0-4FE7-89B09483E582}"/>
          </ac:spMkLst>
        </pc:spChg>
        <pc:spChg chg="mod">
          <ac:chgData name="Avanna J Griffith" userId="51096a77-19b0-4e10-bf20-da1282726636" providerId="ADAL" clId="{B1CFFAE0-60A9-43C9-949A-3480BD016125}" dt="2026-01-30T00:49:22.664" v="1422" actId="207"/>
          <ac:spMkLst>
            <pc:docMk/>
            <pc:sldMk cId="3651932671" sldId="265"/>
            <ac:spMk id="8" creationId="{B853F074-8CDE-F71A-B0F6-63126E1CA1F1}"/>
          </ac:spMkLst>
        </pc:spChg>
        <pc:spChg chg="add del mod">
          <ac:chgData name="Avanna J Griffith" userId="51096a77-19b0-4e10-bf20-da1282726636" providerId="ADAL" clId="{B1CFFAE0-60A9-43C9-949A-3480BD016125}" dt="2026-01-29T22:56:13.395" v="1070" actId="478"/>
          <ac:spMkLst>
            <pc:docMk/>
            <pc:sldMk cId="3651932671" sldId="265"/>
            <ac:spMk id="9" creationId="{20604234-E8E6-812D-4C8C-BC0F1D3DDCFB}"/>
          </ac:spMkLst>
        </pc:spChg>
        <pc:picChg chg="add mod">
          <ac:chgData name="Avanna J Griffith" userId="51096a77-19b0-4e10-bf20-da1282726636" providerId="ADAL" clId="{B1CFFAE0-60A9-43C9-949A-3480BD016125}" dt="2026-01-29T22:50:02.620" v="992"/>
          <ac:picMkLst>
            <pc:docMk/>
            <pc:sldMk cId="3651932671" sldId="265"/>
            <ac:picMk id="2" creationId="{11C5A181-FD63-0406-A29C-CD6C674B6FBD}"/>
          </ac:picMkLst>
        </pc:picChg>
        <pc:picChg chg="del">
          <ac:chgData name="Avanna J Griffith" userId="51096a77-19b0-4e10-bf20-da1282726636" providerId="ADAL" clId="{B1CFFAE0-60A9-43C9-949A-3480BD016125}" dt="2026-01-29T22:50:04.108" v="993" actId="478"/>
          <ac:picMkLst>
            <pc:docMk/>
            <pc:sldMk cId="3651932671" sldId="265"/>
            <ac:picMk id="11" creationId="{BFC4092C-D972-E23E-792B-26B655666371}"/>
          </ac:picMkLst>
        </pc:picChg>
      </pc:sldChg>
      <pc:sldChg chg="addSp delSp modSp mod">
        <pc:chgData name="Avanna J Griffith" userId="51096a77-19b0-4e10-bf20-da1282726636" providerId="ADAL" clId="{B1CFFAE0-60A9-43C9-949A-3480BD016125}" dt="2026-01-29T22:56:35.494" v="1085" actId="20577"/>
        <pc:sldMkLst>
          <pc:docMk/>
          <pc:sldMk cId="3386432299" sldId="266"/>
        </pc:sldMkLst>
        <pc:spChg chg="del">
          <ac:chgData name="Avanna J Griffith" userId="51096a77-19b0-4e10-bf20-da1282726636" providerId="ADAL" clId="{B1CFFAE0-60A9-43C9-949A-3480BD016125}" dt="2026-01-29T22:56:25.153" v="1071" actId="478"/>
          <ac:spMkLst>
            <pc:docMk/>
            <pc:sldMk cId="3386432299" sldId="266"/>
            <ac:spMk id="3" creationId="{BA7DB1A1-CD21-D2F4-9EF7-4AC416C06E08}"/>
          </ac:spMkLst>
        </pc:spChg>
        <pc:spChg chg="add mod">
          <ac:chgData name="Avanna J Griffith" userId="51096a77-19b0-4e10-bf20-da1282726636" providerId="ADAL" clId="{B1CFFAE0-60A9-43C9-949A-3480BD016125}" dt="2026-01-29T22:56:35.494" v="1085" actId="20577"/>
          <ac:spMkLst>
            <pc:docMk/>
            <pc:sldMk cId="3386432299" sldId="266"/>
            <ac:spMk id="8" creationId="{E413568B-A0FB-D6EA-BBE3-0638E650FF6C}"/>
          </ac:spMkLst>
        </pc:spChg>
        <pc:picChg chg="add mod">
          <ac:chgData name="Avanna J Griffith" userId="51096a77-19b0-4e10-bf20-da1282726636" providerId="ADAL" clId="{B1CFFAE0-60A9-43C9-949A-3480BD016125}" dt="2026-01-29T22:50:08.769" v="994"/>
          <ac:picMkLst>
            <pc:docMk/>
            <pc:sldMk cId="3386432299" sldId="266"/>
            <ac:picMk id="2" creationId="{EFF169CC-5464-ACAE-0F71-33499B7CDCC7}"/>
          </ac:picMkLst>
        </pc:picChg>
        <pc:picChg chg="del">
          <ac:chgData name="Avanna J Griffith" userId="51096a77-19b0-4e10-bf20-da1282726636" providerId="ADAL" clId="{B1CFFAE0-60A9-43C9-949A-3480BD016125}" dt="2026-01-29T22:50:10.401" v="995" actId="478"/>
          <ac:picMkLst>
            <pc:docMk/>
            <pc:sldMk cId="3386432299" sldId="266"/>
            <ac:picMk id="5" creationId="{967B7015-ECF5-5205-D12D-DA8ADCEB1606}"/>
          </ac:picMkLst>
        </pc:picChg>
      </pc:sldChg>
      <pc:sldChg chg="addSp delSp modSp mod">
        <pc:chgData name="Avanna J Griffith" userId="51096a77-19b0-4e10-bf20-da1282726636" providerId="ADAL" clId="{B1CFFAE0-60A9-43C9-949A-3480BD016125}" dt="2026-01-30T00:52:58.745" v="1443" actId="1076"/>
        <pc:sldMkLst>
          <pc:docMk/>
          <pc:sldMk cId="3954781964" sldId="267"/>
        </pc:sldMkLst>
        <pc:spChg chg="del">
          <ac:chgData name="Avanna J Griffith" userId="51096a77-19b0-4e10-bf20-da1282726636" providerId="ADAL" clId="{B1CFFAE0-60A9-43C9-949A-3480BD016125}" dt="2026-01-29T22:58:48.856" v="1163" actId="478"/>
          <ac:spMkLst>
            <pc:docMk/>
            <pc:sldMk cId="3954781964" sldId="267"/>
            <ac:spMk id="3" creationId="{9F2D3A39-BBB3-0017-CD78-2B1758EF2A74}"/>
          </ac:spMkLst>
        </pc:spChg>
        <pc:spChg chg="mod">
          <ac:chgData name="Avanna J Griffith" userId="51096a77-19b0-4e10-bf20-da1282726636" providerId="ADAL" clId="{B1CFFAE0-60A9-43C9-949A-3480BD016125}" dt="2026-01-30T00:52:58.745" v="1443" actId="1076"/>
          <ac:spMkLst>
            <pc:docMk/>
            <pc:sldMk cId="3954781964" sldId="267"/>
            <ac:spMk id="4" creationId="{62C45A20-FC6E-E8B8-2CB1-E3934B433828}"/>
          </ac:spMkLst>
        </pc:spChg>
        <pc:spChg chg="add mod">
          <ac:chgData name="Avanna J Griffith" userId="51096a77-19b0-4e10-bf20-da1282726636" providerId="ADAL" clId="{B1CFFAE0-60A9-43C9-949A-3480BD016125}" dt="2026-01-29T22:58:50.291" v="1164"/>
          <ac:spMkLst>
            <pc:docMk/>
            <pc:sldMk cId="3954781964" sldId="267"/>
            <ac:spMk id="8" creationId="{EB4DCBFB-03CE-C2D1-65F5-9BD3A0B4F4E5}"/>
          </ac:spMkLst>
        </pc:spChg>
        <pc:spChg chg="mod">
          <ac:chgData name="Avanna J Griffith" userId="51096a77-19b0-4e10-bf20-da1282726636" providerId="ADAL" clId="{B1CFFAE0-60A9-43C9-949A-3480BD016125}" dt="2026-01-29T23:07:51.755" v="1185" actId="14100"/>
          <ac:spMkLst>
            <pc:docMk/>
            <pc:sldMk cId="3954781964" sldId="267"/>
            <ac:spMk id="12" creationId="{B0328AC9-18A2-1FAC-A74A-57769E0BEF61}"/>
          </ac:spMkLst>
        </pc:spChg>
        <pc:picChg chg="add mod">
          <ac:chgData name="Avanna J Griffith" userId="51096a77-19b0-4e10-bf20-da1282726636" providerId="ADAL" clId="{B1CFFAE0-60A9-43C9-949A-3480BD016125}" dt="2026-01-29T22:50:35.797" v="1004"/>
          <ac:picMkLst>
            <pc:docMk/>
            <pc:sldMk cId="3954781964" sldId="267"/>
            <ac:picMk id="2" creationId="{3D4AD426-A6F7-225F-08EE-EDC0E0A1C767}"/>
          </ac:picMkLst>
        </pc:picChg>
        <pc:picChg chg="mod">
          <ac:chgData name="Avanna J Griffith" userId="51096a77-19b0-4e10-bf20-da1282726636" providerId="ADAL" clId="{B1CFFAE0-60A9-43C9-949A-3480BD016125}" dt="2026-01-30T00:52:37.481" v="1442" actId="14100"/>
          <ac:picMkLst>
            <pc:docMk/>
            <pc:sldMk cId="3954781964" sldId="267"/>
            <ac:picMk id="7" creationId="{7A78B329-3EAC-C11A-1B3B-E4E3D7910B88}"/>
          </ac:picMkLst>
        </pc:picChg>
      </pc:sldChg>
      <pc:sldChg chg="addSp delSp modSp mod">
        <pc:chgData name="Avanna J Griffith" userId="51096a77-19b0-4e10-bf20-da1282726636" providerId="ADAL" clId="{B1CFFAE0-60A9-43C9-949A-3480BD016125}" dt="2026-01-30T00:44:43.662" v="1374" actId="1076"/>
        <pc:sldMkLst>
          <pc:docMk/>
          <pc:sldMk cId="3467212413" sldId="268"/>
        </pc:sldMkLst>
        <pc:spChg chg="mod">
          <ac:chgData name="Avanna J Griffith" userId="51096a77-19b0-4e10-bf20-da1282726636" providerId="ADAL" clId="{B1CFFAE0-60A9-43C9-949A-3480BD016125}" dt="2026-01-30T00:44:31.819" v="1371" actId="1076"/>
          <ac:spMkLst>
            <pc:docMk/>
            <pc:sldMk cId="3467212413" sldId="268"/>
            <ac:spMk id="2" creationId="{8DC1D40D-22FD-484A-5723-0CDF97C0165C}"/>
          </ac:spMkLst>
        </pc:spChg>
        <pc:spChg chg="del">
          <ac:chgData name="Avanna J Griffith" userId="51096a77-19b0-4e10-bf20-da1282726636" providerId="ADAL" clId="{B1CFFAE0-60A9-43C9-949A-3480BD016125}" dt="2026-01-29T22:57:21.824" v="1123" actId="478"/>
          <ac:spMkLst>
            <pc:docMk/>
            <pc:sldMk cId="3467212413" sldId="268"/>
            <ac:spMk id="3" creationId="{9F2D3A39-BBB3-0017-CD78-2B1758EF2A74}"/>
          </ac:spMkLst>
        </pc:spChg>
        <pc:spChg chg="mod">
          <ac:chgData name="Avanna J Griffith" userId="51096a77-19b0-4e10-bf20-da1282726636" providerId="ADAL" clId="{B1CFFAE0-60A9-43C9-949A-3480BD016125}" dt="2026-01-30T00:44:25.238" v="1370" actId="403"/>
          <ac:spMkLst>
            <pc:docMk/>
            <pc:sldMk cId="3467212413" sldId="268"/>
            <ac:spMk id="4" creationId="{B6B3652F-984F-93C0-22AD-64CCCE75ADE5}"/>
          </ac:spMkLst>
        </pc:spChg>
        <pc:spChg chg="mod">
          <ac:chgData name="Avanna J Griffith" userId="51096a77-19b0-4e10-bf20-da1282726636" providerId="ADAL" clId="{B1CFFAE0-60A9-43C9-949A-3480BD016125}" dt="2026-01-30T00:44:38.945" v="1373" actId="403"/>
          <ac:spMkLst>
            <pc:docMk/>
            <pc:sldMk cId="3467212413" sldId="268"/>
            <ac:spMk id="9" creationId="{CAA9DCFF-FBF6-E261-77C6-729B54D1E476}"/>
          </ac:spMkLst>
        </pc:spChg>
        <pc:spChg chg="add mod">
          <ac:chgData name="Avanna J Griffith" userId="51096a77-19b0-4e10-bf20-da1282726636" providerId="ADAL" clId="{B1CFFAE0-60A9-43C9-949A-3480BD016125}" dt="2026-01-29T22:58:19.333" v="1145" actId="20577"/>
          <ac:spMkLst>
            <pc:docMk/>
            <pc:sldMk cId="3467212413" sldId="268"/>
            <ac:spMk id="10" creationId="{6DD48822-C5DA-D491-BD06-35F67AFD022D}"/>
          </ac:spMkLst>
        </pc:spChg>
        <pc:spChg chg="mod">
          <ac:chgData name="Avanna J Griffith" userId="51096a77-19b0-4e10-bf20-da1282726636" providerId="ADAL" clId="{B1CFFAE0-60A9-43C9-949A-3480BD016125}" dt="2026-01-30T00:44:43.662" v="1374" actId="1076"/>
          <ac:spMkLst>
            <pc:docMk/>
            <pc:sldMk cId="3467212413" sldId="268"/>
            <ac:spMk id="12" creationId="{EDE3B86C-6417-3A18-E309-5E90C23DB8A8}"/>
          </ac:spMkLst>
        </pc:spChg>
        <pc:spChg chg="mod">
          <ac:chgData name="Avanna J Griffith" userId="51096a77-19b0-4e10-bf20-da1282726636" providerId="ADAL" clId="{B1CFFAE0-60A9-43C9-949A-3480BD016125}" dt="2026-01-30T00:44:04.600" v="1368" actId="1037"/>
          <ac:spMkLst>
            <pc:docMk/>
            <pc:sldMk cId="3467212413" sldId="268"/>
            <ac:spMk id="14" creationId="{79FF710A-840A-3925-5F7F-B556DD2D5E1F}"/>
          </ac:spMkLst>
        </pc:spChg>
        <pc:spChg chg="mod">
          <ac:chgData name="Avanna J Griffith" userId="51096a77-19b0-4e10-bf20-da1282726636" providerId="ADAL" clId="{B1CFFAE0-60A9-43C9-949A-3480BD016125}" dt="2026-01-30T00:44:04.600" v="1368" actId="1037"/>
          <ac:spMkLst>
            <pc:docMk/>
            <pc:sldMk cId="3467212413" sldId="268"/>
            <ac:spMk id="15" creationId="{EF939B6B-C616-07B3-57F5-F0695E0CA4AC}"/>
          </ac:spMkLst>
        </pc:spChg>
        <pc:picChg chg="add mod">
          <ac:chgData name="Avanna J Griffith" userId="51096a77-19b0-4e10-bf20-da1282726636" providerId="ADAL" clId="{B1CFFAE0-60A9-43C9-949A-3480BD016125}" dt="2026-01-29T22:50:24.920" v="1000"/>
          <ac:picMkLst>
            <pc:docMk/>
            <pc:sldMk cId="3467212413" sldId="268"/>
            <ac:picMk id="7" creationId="{E937117B-A232-B741-3E4A-AD8D12F3AC89}"/>
          </ac:picMkLst>
        </pc:picChg>
        <pc:picChg chg="del">
          <ac:chgData name="Avanna J Griffith" userId="51096a77-19b0-4e10-bf20-da1282726636" providerId="ADAL" clId="{B1CFFAE0-60A9-43C9-949A-3480BD016125}" dt="2026-01-29T22:50:26.397" v="1001" actId="478"/>
          <ac:picMkLst>
            <pc:docMk/>
            <pc:sldMk cId="3467212413" sldId="268"/>
            <ac:picMk id="13" creationId="{D94BACBC-4AB4-87A2-D9DC-20AA4AD26B86}"/>
          </ac:picMkLst>
        </pc:picChg>
      </pc:sldChg>
      <pc:sldChg chg="addSp delSp modSp mod">
        <pc:chgData name="Avanna J Griffith" userId="51096a77-19b0-4e10-bf20-da1282726636" providerId="ADAL" clId="{B1CFFAE0-60A9-43C9-949A-3480BD016125}" dt="2026-01-30T00:50:54.796" v="1429" actId="404"/>
        <pc:sldMkLst>
          <pc:docMk/>
          <pc:sldMk cId="3762403681" sldId="269"/>
        </pc:sldMkLst>
        <pc:spChg chg="mod">
          <ac:chgData name="Avanna J Griffith" userId="51096a77-19b0-4e10-bf20-da1282726636" providerId="ADAL" clId="{B1CFFAE0-60A9-43C9-949A-3480BD016125}" dt="2026-01-30T00:50:54.796" v="1429" actId="404"/>
          <ac:spMkLst>
            <pc:docMk/>
            <pc:sldMk cId="3762403681" sldId="269"/>
            <ac:spMk id="2" creationId="{A985E86E-F63A-59E6-77A4-E332DA84E4CC}"/>
          </ac:spMkLst>
        </pc:spChg>
        <pc:spChg chg="del">
          <ac:chgData name="Avanna J Griffith" userId="51096a77-19b0-4e10-bf20-da1282726636" providerId="ADAL" clId="{B1CFFAE0-60A9-43C9-949A-3480BD016125}" dt="2026-01-29T22:57:11.722" v="1111" actId="478"/>
          <ac:spMkLst>
            <pc:docMk/>
            <pc:sldMk cId="3762403681" sldId="269"/>
            <ac:spMk id="3" creationId="{43BFE044-ED5B-A5CD-603A-0DBC37E77FAA}"/>
          </ac:spMkLst>
        </pc:spChg>
        <pc:spChg chg="mod">
          <ac:chgData name="Avanna J Griffith" userId="51096a77-19b0-4e10-bf20-da1282726636" providerId="ADAL" clId="{B1CFFAE0-60A9-43C9-949A-3480BD016125}" dt="2026-01-30T00:46:14.537" v="1401" actId="404"/>
          <ac:spMkLst>
            <pc:docMk/>
            <pc:sldMk cId="3762403681" sldId="269"/>
            <ac:spMk id="4" creationId="{DB51EDE8-7392-B30E-297E-CCC0EEF58FFF}"/>
          </ac:spMkLst>
        </pc:spChg>
        <pc:spChg chg="add mod">
          <ac:chgData name="Avanna J Griffith" userId="51096a77-19b0-4e10-bf20-da1282726636" providerId="ADAL" clId="{B1CFFAE0-60A9-43C9-949A-3480BD016125}" dt="2026-01-29T22:57:16.107" v="1122" actId="20577"/>
          <ac:spMkLst>
            <pc:docMk/>
            <pc:sldMk cId="3762403681" sldId="269"/>
            <ac:spMk id="10" creationId="{094F7CAD-C7C7-7CB9-4C96-6701E777A0D8}"/>
          </ac:spMkLst>
        </pc:spChg>
        <pc:picChg chg="del">
          <ac:chgData name="Avanna J Griffith" userId="51096a77-19b0-4e10-bf20-da1282726636" providerId="ADAL" clId="{B1CFFAE0-60A9-43C9-949A-3480BD016125}" dt="2026-01-29T22:50:20.901" v="999" actId="478"/>
          <ac:picMkLst>
            <pc:docMk/>
            <pc:sldMk cId="3762403681" sldId="269"/>
            <ac:picMk id="7" creationId="{5E1E4B88-DA82-0415-F912-D679D57A0ECF}"/>
          </ac:picMkLst>
        </pc:picChg>
        <pc:picChg chg="add mod">
          <ac:chgData name="Avanna J Griffith" userId="51096a77-19b0-4e10-bf20-da1282726636" providerId="ADAL" clId="{B1CFFAE0-60A9-43C9-949A-3480BD016125}" dt="2026-01-29T22:50:19.378" v="998"/>
          <ac:picMkLst>
            <pc:docMk/>
            <pc:sldMk cId="3762403681" sldId="269"/>
            <ac:picMk id="8" creationId="{37077804-C83B-5E86-88FE-8FBA3AB079D0}"/>
          </ac:picMkLst>
        </pc:picChg>
      </pc:sldChg>
      <pc:sldChg chg="addSp delSp modSp mod">
        <pc:chgData name="Avanna J Griffith" userId="51096a77-19b0-4e10-bf20-da1282726636" providerId="ADAL" clId="{B1CFFAE0-60A9-43C9-949A-3480BD016125}" dt="2026-01-30T00:45:12.475" v="1395" actId="1036"/>
        <pc:sldMkLst>
          <pc:docMk/>
          <pc:sldMk cId="1683633385" sldId="270"/>
        </pc:sldMkLst>
        <pc:spChg chg="del mod">
          <ac:chgData name="Avanna J Griffith" userId="51096a77-19b0-4e10-bf20-da1282726636" providerId="ADAL" clId="{B1CFFAE0-60A9-43C9-949A-3480BD016125}" dt="2026-01-29T22:58:24.111" v="1146" actId="478"/>
          <ac:spMkLst>
            <pc:docMk/>
            <pc:sldMk cId="1683633385" sldId="270"/>
            <ac:spMk id="3" creationId="{C79DC68E-6EBE-0FA3-E3D1-EB8E7AD89EC8}"/>
          </ac:spMkLst>
        </pc:spChg>
        <pc:spChg chg="add mod">
          <ac:chgData name="Avanna J Griffith" userId="51096a77-19b0-4e10-bf20-da1282726636" providerId="ADAL" clId="{B1CFFAE0-60A9-43C9-949A-3480BD016125}" dt="2026-01-29T22:58:35.005" v="1162" actId="20577"/>
          <ac:spMkLst>
            <pc:docMk/>
            <pc:sldMk cId="1683633385" sldId="270"/>
            <ac:spMk id="5" creationId="{604B1C16-88CD-2927-3AC2-FE914C0420C8}"/>
          </ac:spMkLst>
        </pc:spChg>
        <pc:spChg chg="mod">
          <ac:chgData name="Avanna J Griffith" userId="51096a77-19b0-4e10-bf20-da1282726636" providerId="ADAL" clId="{B1CFFAE0-60A9-43C9-949A-3480BD016125}" dt="2026-01-30T00:45:07.375" v="1381" actId="14100"/>
          <ac:spMkLst>
            <pc:docMk/>
            <pc:sldMk cId="1683633385" sldId="270"/>
            <ac:spMk id="9" creationId="{82ACB5EC-2CF7-8598-2CC6-09E4AD81CE64}"/>
          </ac:spMkLst>
        </pc:spChg>
        <pc:spChg chg="mod">
          <ac:chgData name="Avanna J Griffith" userId="51096a77-19b0-4e10-bf20-da1282726636" providerId="ADAL" clId="{B1CFFAE0-60A9-43C9-949A-3480BD016125}" dt="2026-01-30T00:45:12.475" v="1395" actId="1036"/>
          <ac:spMkLst>
            <pc:docMk/>
            <pc:sldMk cId="1683633385" sldId="270"/>
            <ac:spMk id="12" creationId="{1A722941-607B-504C-F3B4-E4A6D07A79D5}"/>
          </ac:spMkLst>
        </pc:spChg>
        <pc:spChg chg="mod">
          <ac:chgData name="Avanna J Griffith" userId="51096a77-19b0-4e10-bf20-da1282726636" providerId="ADAL" clId="{B1CFFAE0-60A9-43C9-949A-3480BD016125}" dt="2026-01-30T00:38:56.526" v="1292" actId="1037"/>
          <ac:spMkLst>
            <pc:docMk/>
            <pc:sldMk cId="1683633385" sldId="270"/>
            <ac:spMk id="15" creationId="{F8084E50-7D93-CDDD-7126-FD0464A3A8D4}"/>
          </ac:spMkLst>
        </pc:spChg>
        <pc:picChg chg="add mod">
          <ac:chgData name="Avanna J Griffith" userId="51096a77-19b0-4e10-bf20-da1282726636" providerId="ADAL" clId="{B1CFFAE0-60A9-43C9-949A-3480BD016125}" dt="2026-01-29T22:50:31.137" v="1002"/>
          <ac:picMkLst>
            <pc:docMk/>
            <pc:sldMk cId="1683633385" sldId="270"/>
            <ac:picMk id="2" creationId="{4EBA0C70-41C0-F2BC-BA7A-C8D8D3A02EFF}"/>
          </ac:picMkLst>
        </pc:picChg>
        <pc:picChg chg="del">
          <ac:chgData name="Avanna J Griffith" userId="51096a77-19b0-4e10-bf20-da1282726636" providerId="ADAL" clId="{B1CFFAE0-60A9-43C9-949A-3480BD016125}" dt="2026-01-29T22:50:32.669" v="1003" actId="478"/>
          <ac:picMkLst>
            <pc:docMk/>
            <pc:sldMk cId="1683633385" sldId="270"/>
            <ac:picMk id="13" creationId="{D9FE5C86-5E73-9D96-4017-0FFA82AC3732}"/>
          </ac:picMkLst>
        </pc:picChg>
      </pc:sldChg>
      <pc:sldChg chg="addSp delSp modSp mod">
        <pc:chgData name="Avanna J Griffith" userId="51096a77-19b0-4e10-bf20-da1282726636" providerId="ADAL" clId="{B1CFFAE0-60A9-43C9-949A-3480BD016125}" dt="2026-01-29T23:09:36.197" v="1187" actId="20577"/>
        <pc:sldMkLst>
          <pc:docMk/>
          <pc:sldMk cId="567448389" sldId="273"/>
        </pc:sldMkLst>
        <pc:spChg chg="mod">
          <ac:chgData name="Avanna J Griffith" userId="51096a77-19b0-4e10-bf20-da1282726636" providerId="ADAL" clId="{B1CFFAE0-60A9-43C9-949A-3480BD016125}" dt="2026-01-29T23:09:36.197" v="1187" actId="20577"/>
          <ac:spMkLst>
            <pc:docMk/>
            <pc:sldMk cId="567448389" sldId="273"/>
            <ac:spMk id="2" creationId="{F2C05CC4-A877-E9F5-8BFE-E8EBE8BD7C86}"/>
          </ac:spMkLst>
        </pc:spChg>
        <pc:picChg chg="del">
          <ac:chgData name="Avanna J Griffith" userId="51096a77-19b0-4e10-bf20-da1282726636" providerId="ADAL" clId="{B1CFFAE0-60A9-43C9-949A-3480BD016125}" dt="2026-01-29T22:47:16.072" v="944" actId="478"/>
          <ac:picMkLst>
            <pc:docMk/>
            <pc:sldMk cId="567448389" sldId="273"/>
            <ac:picMk id="3" creationId="{40399FEA-AED6-3439-E7C6-5FAB90B47BD9}"/>
          </ac:picMkLst>
        </pc:picChg>
        <pc:picChg chg="add mod">
          <ac:chgData name="Avanna J Griffith" userId="51096a77-19b0-4e10-bf20-da1282726636" providerId="ADAL" clId="{B1CFFAE0-60A9-43C9-949A-3480BD016125}" dt="2026-01-29T22:47:14.073" v="943"/>
          <ac:picMkLst>
            <pc:docMk/>
            <pc:sldMk cId="567448389" sldId="273"/>
            <ac:picMk id="4" creationId="{4F01C48B-B90C-2B43-30AC-508EB2369E87}"/>
          </ac:picMkLst>
        </pc:picChg>
      </pc:sldChg>
      <pc:sldChg chg="modSp mod">
        <pc:chgData name="Avanna J Griffith" userId="51096a77-19b0-4e10-bf20-da1282726636" providerId="ADAL" clId="{B1CFFAE0-60A9-43C9-949A-3480BD016125}" dt="2026-01-29T00:13:44.778" v="421" actId="6549"/>
        <pc:sldMkLst>
          <pc:docMk/>
          <pc:sldMk cId="3928567740" sldId="274"/>
        </pc:sldMkLst>
        <pc:spChg chg="mod">
          <ac:chgData name="Avanna J Griffith" userId="51096a77-19b0-4e10-bf20-da1282726636" providerId="ADAL" clId="{B1CFFAE0-60A9-43C9-949A-3480BD016125}" dt="2026-01-29T00:13:44.778" v="421" actId="6549"/>
          <ac:spMkLst>
            <pc:docMk/>
            <pc:sldMk cId="3928567740" sldId="274"/>
            <ac:spMk id="2" creationId="{EABABDC4-1800-9AD7-EF47-9E8C0C9670A6}"/>
          </ac:spMkLst>
        </pc:spChg>
        <pc:spChg chg="mod">
          <ac:chgData name="Avanna J Griffith" userId="51096a77-19b0-4e10-bf20-da1282726636" providerId="ADAL" clId="{B1CFFAE0-60A9-43C9-949A-3480BD016125}" dt="2026-01-29T00:07:34.987" v="48" actId="20577"/>
          <ac:spMkLst>
            <pc:docMk/>
            <pc:sldMk cId="3928567740" sldId="274"/>
            <ac:spMk id="4" creationId="{71C51682-F1A0-FC64-7215-45331F35F5A5}"/>
          </ac:spMkLst>
        </pc:spChg>
      </pc:sldChg>
      <pc:sldChg chg="modSp new mod ord">
        <pc:chgData name="Avanna J Griffith" userId="51096a77-19b0-4e10-bf20-da1282726636" providerId="ADAL" clId="{B1CFFAE0-60A9-43C9-949A-3480BD016125}" dt="2026-01-30T00:46:47.151" v="1403" actId="255"/>
        <pc:sldMkLst>
          <pc:docMk/>
          <pc:sldMk cId="3678609861" sldId="277"/>
        </pc:sldMkLst>
        <pc:spChg chg="mod">
          <ac:chgData name="Avanna J Griffith" userId="51096a77-19b0-4e10-bf20-da1282726636" providerId="ADAL" clId="{B1CFFAE0-60A9-43C9-949A-3480BD016125}" dt="2026-01-30T00:46:47.151" v="1403" actId="255"/>
          <ac:spMkLst>
            <pc:docMk/>
            <pc:sldMk cId="3678609861" sldId="277"/>
            <ac:spMk id="2" creationId="{9F905C6E-F889-87C8-B88A-03CBA7A80513}"/>
          </ac:spMkLst>
        </pc:spChg>
        <pc:spChg chg="mod">
          <ac:chgData name="Avanna J Griffith" userId="51096a77-19b0-4e10-bf20-da1282726636" providerId="ADAL" clId="{B1CFFAE0-60A9-43C9-949A-3480BD016125}" dt="2026-01-29T00:19:38.158" v="531" actId="2711"/>
          <ac:spMkLst>
            <pc:docMk/>
            <pc:sldMk cId="3678609861" sldId="277"/>
            <ac:spMk id="3" creationId="{21AC1184-4313-C7F1-A739-03042B27AC32}"/>
          </ac:spMkLst>
        </pc:spChg>
        <pc:spChg chg="mod">
          <ac:chgData name="Avanna J Griffith" userId="51096a77-19b0-4e10-bf20-da1282726636" providerId="ADAL" clId="{B1CFFAE0-60A9-43C9-949A-3480BD016125}" dt="2026-01-29T22:55:10.433" v="1031" actId="1038"/>
          <ac:spMkLst>
            <pc:docMk/>
            <pc:sldMk cId="3678609861" sldId="277"/>
            <ac:spMk id="4" creationId="{EA831B02-787E-C176-E072-97AA6386387D}"/>
          </ac:spMkLst>
        </pc:spChg>
      </pc:sldChg>
      <pc:sldChg chg="addSp delSp modSp mod">
        <pc:chgData name="Avanna J Griffith" userId="51096a77-19b0-4e10-bf20-da1282726636" providerId="ADAL" clId="{B1CFFAE0-60A9-43C9-949A-3480BD016125}" dt="2026-01-29T22:57:06.652" v="1110" actId="20577"/>
        <pc:sldMkLst>
          <pc:docMk/>
          <pc:sldMk cId="1413820935" sldId="278"/>
        </pc:sldMkLst>
        <pc:spChg chg="del">
          <ac:chgData name="Avanna J Griffith" userId="51096a77-19b0-4e10-bf20-da1282726636" providerId="ADAL" clId="{B1CFFAE0-60A9-43C9-949A-3480BD016125}" dt="2026-01-29T22:57:00.295" v="1086" actId="478"/>
          <ac:spMkLst>
            <pc:docMk/>
            <pc:sldMk cId="1413820935" sldId="278"/>
            <ac:spMk id="3" creationId="{40C9730B-0657-B99C-6307-325C5B3A3874}"/>
          </ac:spMkLst>
        </pc:spChg>
        <pc:spChg chg="add mod">
          <ac:chgData name="Avanna J Griffith" userId="51096a77-19b0-4e10-bf20-da1282726636" providerId="ADAL" clId="{B1CFFAE0-60A9-43C9-949A-3480BD016125}" dt="2026-01-29T22:57:06.652" v="1110" actId="20577"/>
          <ac:spMkLst>
            <pc:docMk/>
            <pc:sldMk cId="1413820935" sldId="278"/>
            <ac:spMk id="8" creationId="{646CA64C-54CB-6405-5209-B8ED9F21E8A1}"/>
          </ac:spMkLst>
        </pc:spChg>
        <pc:picChg chg="add mod">
          <ac:chgData name="Avanna J Griffith" userId="51096a77-19b0-4e10-bf20-da1282726636" providerId="ADAL" clId="{B1CFFAE0-60A9-43C9-949A-3480BD016125}" dt="2026-01-29T22:50:13.485" v="996"/>
          <ac:picMkLst>
            <pc:docMk/>
            <pc:sldMk cId="1413820935" sldId="278"/>
            <ac:picMk id="2" creationId="{3BA1DCE2-8C18-A1FE-F5FA-4F9A4203AE7B}"/>
          </ac:picMkLst>
        </pc:picChg>
        <pc:picChg chg="del">
          <ac:chgData name="Avanna J Griffith" userId="51096a77-19b0-4e10-bf20-da1282726636" providerId="ADAL" clId="{B1CFFAE0-60A9-43C9-949A-3480BD016125}" dt="2026-01-29T22:50:15.145" v="997" actId="478"/>
          <ac:picMkLst>
            <pc:docMk/>
            <pc:sldMk cId="1413820935" sldId="278"/>
            <ac:picMk id="5" creationId="{0379B832-19BF-0218-3A67-310AB4C88377}"/>
          </ac:picMkLst>
        </pc:picChg>
      </pc:sldChg>
      <pc:sldChg chg="addSp delSp modSp mod">
        <pc:chgData name="Avanna J Griffith" userId="51096a77-19b0-4e10-bf20-da1282726636" providerId="ADAL" clId="{B1CFFAE0-60A9-43C9-949A-3480BD016125}" dt="2026-01-30T00:51:36.056" v="1437" actId="14100"/>
        <pc:sldMkLst>
          <pc:docMk/>
          <pc:sldMk cId="3348720368" sldId="279"/>
        </pc:sldMkLst>
        <pc:spChg chg="mod">
          <ac:chgData name="Avanna J Griffith" userId="51096a77-19b0-4e10-bf20-da1282726636" providerId="ADAL" clId="{B1CFFAE0-60A9-43C9-949A-3480BD016125}" dt="2026-01-30T00:42:49.372" v="1332" actId="404"/>
          <ac:spMkLst>
            <pc:docMk/>
            <pc:sldMk cId="3348720368" sldId="279"/>
            <ac:spMk id="2" creationId="{F9264FE0-1626-0947-D8E2-969E7059EF2F}"/>
          </ac:spMkLst>
        </pc:spChg>
        <pc:spChg chg="del mod">
          <ac:chgData name="Avanna J Griffith" userId="51096a77-19b0-4e10-bf20-da1282726636" providerId="ADAL" clId="{B1CFFAE0-60A9-43C9-949A-3480BD016125}" dt="2026-01-29T22:59:06.049" v="1166"/>
          <ac:spMkLst>
            <pc:docMk/>
            <pc:sldMk cId="3348720368" sldId="279"/>
            <ac:spMk id="3" creationId="{2CDD4788-1CC4-9EE1-6B05-C370C12F9510}"/>
          </ac:spMkLst>
        </pc:spChg>
        <pc:spChg chg="mod">
          <ac:chgData name="Avanna J Griffith" userId="51096a77-19b0-4e10-bf20-da1282726636" providerId="ADAL" clId="{B1CFFAE0-60A9-43C9-949A-3480BD016125}" dt="2026-01-30T00:51:29.301" v="1434" actId="14100"/>
          <ac:spMkLst>
            <pc:docMk/>
            <pc:sldMk cId="3348720368" sldId="279"/>
            <ac:spMk id="7" creationId="{30991A3C-9C92-2C40-05CB-0002DEBA44AD}"/>
          </ac:spMkLst>
        </pc:spChg>
        <pc:spChg chg="add mod">
          <ac:chgData name="Avanna J Griffith" userId="51096a77-19b0-4e10-bf20-da1282726636" providerId="ADAL" clId="{B1CFFAE0-60A9-43C9-949A-3480BD016125}" dt="2026-01-29T22:59:12.025" v="1183" actId="20577"/>
          <ac:spMkLst>
            <pc:docMk/>
            <pc:sldMk cId="3348720368" sldId="279"/>
            <ac:spMk id="8" creationId="{C7EFAD17-6F68-1451-D326-1413DD617E7B}"/>
          </ac:spMkLst>
        </pc:spChg>
        <pc:spChg chg="mod">
          <ac:chgData name="Avanna J Griffith" userId="51096a77-19b0-4e10-bf20-da1282726636" providerId="ADAL" clId="{B1CFFAE0-60A9-43C9-949A-3480BD016125}" dt="2026-01-30T00:51:36.056" v="1437" actId="14100"/>
          <ac:spMkLst>
            <pc:docMk/>
            <pc:sldMk cId="3348720368" sldId="279"/>
            <ac:spMk id="9" creationId="{B20256FB-1798-FB76-DBAC-882932F68A8D}"/>
          </ac:spMkLst>
        </pc:spChg>
        <pc:picChg chg="mod">
          <ac:chgData name="Avanna J Griffith" userId="51096a77-19b0-4e10-bf20-da1282726636" providerId="ADAL" clId="{B1CFFAE0-60A9-43C9-949A-3480BD016125}" dt="2026-01-30T00:48:15.121" v="1417" actId="1037"/>
          <ac:picMkLst>
            <pc:docMk/>
            <pc:sldMk cId="3348720368" sldId="279"/>
            <ac:picMk id="4" creationId="{C21481F2-13C3-8A0B-9B42-5094147E1BE4}"/>
          </ac:picMkLst>
        </pc:picChg>
        <pc:picChg chg="mod">
          <ac:chgData name="Avanna J Griffith" userId="51096a77-19b0-4e10-bf20-da1282726636" providerId="ADAL" clId="{B1CFFAE0-60A9-43C9-949A-3480BD016125}" dt="2026-01-30T00:48:15.121" v="1417" actId="1037"/>
          <ac:picMkLst>
            <pc:docMk/>
            <pc:sldMk cId="3348720368" sldId="279"/>
            <ac:picMk id="5" creationId="{C222F9C1-9EAF-2152-1BA5-EDB6B41E2E80}"/>
          </ac:picMkLst>
        </pc:picChg>
        <pc:picChg chg="add mod">
          <ac:chgData name="Avanna J Griffith" userId="51096a77-19b0-4e10-bf20-da1282726636" providerId="ADAL" clId="{B1CFFAE0-60A9-43C9-949A-3480BD016125}" dt="2026-01-29T22:50:40.802" v="1005"/>
          <ac:picMkLst>
            <pc:docMk/>
            <pc:sldMk cId="3348720368" sldId="279"/>
            <ac:picMk id="6" creationId="{E57A4E56-CBDC-0CED-D29B-870A92D5169A}"/>
          </ac:picMkLst>
        </pc:picChg>
        <pc:picChg chg="add mod">
          <ac:chgData name="Avanna J Griffith" userId="51096a77-19b0-4e10-bf20-da1282726636" providerId="ADAL" clId="{B1CFFAE0-60A9-43C9-949A-3480BD016125}" dt="2026-01-30T00:35:37.040" v="1278" actId="167"/>
          <ac:picMkLst>
            <pc:docMk/>
            <pc:sldMk cId="3348720368" sldId="279"/>
            <ac:picMk id="10" creationId="{A190F87D-AA19-33FC-1F65-29D786365950}"/>
          </ac:picMkLst>
        </pc:picChg>
      </pc:sldChg>
    </pc:docChg>
  </pc:docChgLst>
  <pc:docChgLst>
    <pc:chgData name="Avanna J Griffith" userId="S::avannag@uw.edu::51096a77-19b0-4e10-bf20-da1282726636" providerId="AD" clId="Web-{C946DFA6-4BBC-3FF7-7093-0A3E5DD4E545}"/>
    <pc:docChg chg="mod modSld modMainMaster setSldSz">
      <pc:chgData name="Avanna J Griffith" userId="S::avannag@uw.edu::51096a77-19b0-4e10-bf20-da1282726636" providerId="AD" clId="Web-{C946DFA6-4BBC-3FF7-7093-0A3E5DD4E545}" dt="2026-01-29T22:32:55.580" v="1" actId="1076"/>
      <pc:docMkLst>
        <pc:docMk/>
      </pc:docMkLst>
      <pc:sldChg chg="modSp">
        <pc:chgData name="Avanna J Griffith" userId="S::avannag@uw.edu::51096a77-19b0-4e10-bf20-da1282726636" providerId="AD" clId="Web-{C946DFA6-4BBC-3FF7-7093-0A3E5DD4E545}" dt="2026-01-29T22:32:18.143" v="0"/>
        <pc:sldMkLst>
          <pc:docMk/>
          <pc:sldMk cId="1913477580" sldId="259"/>
        </pc:sldMkLst>
        <pc:spChg chg="mod">
          <ac:chgData name="Avanna J Griffith" userId="S::avannag@uw.edu::51096a77-19b0-4e10-bf20-da1282726636" providerId="AD" clId="Web-{C946DFA6-4BBC-3FF7-7093-0A3E5DD4E545}" dt="2026-01-29T22:32:18.143" v="0"/>
          <ac:spMkLst>
            <pc:docMk/>
            <pc:sldMk cId="1913477580" sldId="259"/>
            <ac:spMk id="3" creationId="{00000000-0000-0000-0000-000000000000}"/>
          </ac:spMkLst>
        </pc:spChg>
        <pc:picChg chg="mod">
          <ac:chgData name="Avanna J Griffith" userId="S::avannag@uw.edu::51096a77-19b0-4e10-bf20-da1282726636" providerId="AD" clId="Web-{C946DFA6-4BBC-3FF7-7093-0A3E5DD4E545}" dt="2026-01-29T22:32:18.143" v="0"/>
          <ac:picMkLst>
            <pc:docMk/>
            <pc:sldMk cId="1913477580" sldId="259"/>
            <ac:picMk id="7" creationId="{539203F7-FC91-95A7-77FC-078F31EF548C}"/>
          </ac:picMkLst>
        </pc:picChg>
        <pc:picChg chg="mod">
          <ac:chgData name="Avanna J Griffith" userId="S::avannag@uw.edu::51096a77-19b0-4e10-bf20-da1282726636" providerId="AD" clId="Web-{C946DFA6-4BBC-3FF7-7093-0A3E5DD4E545}" dt="2026-01-29T22:32:18.143" v="0"/>
          <ac:picMkLst>
            <pc:docMk/>
            <pc:sldMk cId="1913477580" sldId="259"/>
            <ac:picMk id="10" creationId="{F12B12AE-0FC1-14FB-7A72-5248E5E4CA61}"/>
          </ac:picMkLst>
        </pc:picChg>
      </pc:sldChg>
      <pc:sldChg chg="modSp">
        <pc:chgData name="Avanna J Griffith" userId="S::avannag@uw.edu::51096a77-19b0-4e10-bf20-da1282726636" providerId="AD" clId="Web-{C946DFA6-4BBC-3FF7-7093-0A3E5DD4E545}" dt="2026-01-29T22:32:55.580" v="1" actId="1076"/>
        <pc:sldMkLst>
          <pc:docMk/>
          <pc:sldMk cId="3144454284" sldId="263"/>
        </pc:sldMkLst>
        <pc:spChg chg="mod">
          <ac:chgData name="Avanna J Griffith" userId="S::avannag@uw.edu::51096a77-19b0-4e10-bf20-da1282726636" providerId="AD" clId="Web-{C946DFA6-4BBC-3FF7-7093-0A3E5DD4E545}" dt="2026-01-29T22:32:55.580" v="1" actId="1076"/>
          <ac:spMkLst>
            <pc:docMk/>
            <pc:sldMk cId="3144454284" sldId="263"/>
            <ac:spMk id="3" creationId="{C7362177-BD65-13F8-ABCC-0F1B5CE84EE6}"/>
          </ac:spMkLst>
        </pc:spChg>
        <pc:spChg chg="mod">
          <ac:chgData name="Avanna J Griffith" userId="S::avannag@uw.edu::51096a77-19b0-4e10-bf20-da1282726636" providerId="AD" clId="Web-{C946DFA6-4BBC-3FF7-7093-0A3E5DD4E545}" dt="2026-01-29T22:32:18.143" v="0"/>
          <ac:spMkLst>
            <pc:docMk/>
            <pc:sldMk cId="3144454284" sldId="263"/>
            <ac:spMk id="4" creationId="{6BD4A469-66EF-2FA7-EB87-D8546D6A1BD5}"/>
          </ac:spMkLst>
        </pc:spChg>
        <pc:spChg chg="mod">
          <ac:chgData name="Avanna J Griffith" userId="S::avannag@uw.edu::51096a77-19b0-4e10-bf20-da1282726636" providerId="AD" clId="Web-{C946DFA6-4BBC-3FF7-7093-0A3E5DD4E545}" dt="2026-01-29T22:32:18.143" v="0"/>
          <ac:spMkLst>
            <pc:docMk/>
            <pc:sldMk cId="3144454284" sldId="263"/>
            <ac:spMk id="6" creationId="{6C0F2A3B-E226-DC96-2DE9-76760D356030}"/>
          </ac:spMkLst>
        </pc:spChg>
        <pc:picChg chg="mod">
          <ac:chgData name="Avanna J Griffith" userId="S::avannag@uw.edu::51096a77-19b0-4e10-bf20-da1282726636" providerId="AD" clId="Web-{C946DFA6-4BBC-3FF7-7093-0A3E5DD4E545}" dt="2026-01-29T22:32:18.143" v="0"/>
          <ac:picMkLst>
            <pc:docMk/>
            <pc:sldMk cId="3144454284" sldId="263"/>
            <ac:picMk id="8" creationId="{01CBE636-43BF-B2E5-09CB-16CB857275E8}"/>
          </ac:picMkLst>
        </pc:picChg>
        <pc:picChg chg="mod">
          <ac:chgData name="Avanna J Griffith" userId="S::avannag@uw.edu::51096a77-19b0-4e10-bf20-da1282726636" providerId="AD" clId="Web-{C946DFA6-4BBC-3FF7-7093-0A3E5DD4E545}" dt="2026-01-29T22:32:18.143" v="0"/>
          <ac:picMkLst>
            <pc:docMk/>
            <pc:sldMk cId="3144454284" sldId="263"/>
            <ac:picMk id="3078" creationId="{3412087B-757B-3602-D3FD-D3CBFA800626}"/>
          </ac:picMkLst>
        </pc:picChg>
      </pc:sldChg>
      <pc:sldChg chg="modSp">
        <pc:chgData name="Avanna J Griffith" userId="S::avannag@uw.edu::51096a77-19b0-4e10-bf20-da1282726636" providerId="AD" clId="Web-{C946DFA6-4BBC-3FF7-7093-0A3E5DD4E545}" dt="2026-01-29T22:32:18.143" v="0"/>
        <pc:sldMkLst>
          <pc:docMk/>
          <pc:sldMk cId="3651932671" sldId="265"/>
        </pc:sldMkLst>
        <pc:spChg chg="mod">
          <ac:chgData name="Avanna J Griffith" userId="S::avannag@uw.edu::51096a77-19b0-4e10-bf20-da1282726636" providerId="AD" clId="Web-{C946DFA6-4BBC-3FF7-7093-0A3E5DD4E545}" dt="2026-01-29T22:32:18.143" v="0"/>
          <ac:spMkLst>
            <pc:docMk/>
            <pc:sldMk cId="3651932671" sldId="265"/>
            <ac:spMk id="3" creationId="{9F2D3A39-BBB3-0017-CD78-2B1758EF2A74}"/>
          </ac:spMkLst>
        </pc:spChg>
        <pc:spChg chg="mod">
          <ac:chgData name="Avanna J Griffith" userId="S::avannag@uw.edu::51096a77-19b0-4e10-bf20-da1282726636" providerId="AD" clId="Web-{C946DFA6-4BBC-3FF7-7093-0A3E5DD4E545}" dt="2026-01-29T22:32:18.143" v="0"/>
          <ac:spMkLst>
            <pc:docMk/>
            <pc:sldMk cId="3651932671" sldId="265"/>
            <ac:spMk id="4" creationId="{B6B3652F-984F-93C0-22AD-64CCCE75ADE5}"/>
          </ac:spMkLst>
        </pc:spChg>
        <pc:spChg chg="mod">
          <ac:chgData name="Avanna J Griffith" userId="S::avannag@uw.edu::51096a77-19b0-4e10-bf20-da1282726636" providerId="AD" clId="Web-{C946DFA6-4BBC-3FF7-7093-0A3E5DD4E545}" dt="2026-01-29T22:32:18.143" v="0"/>
          <ac:spMkLst>
            <pc:docMk/>
            <pc:sldMk cId="3651932671" sldId="265"/>
            <ac:spMk id="6" creationId="{DE142A0F-CC1E-3A52-9F30-FAEACB3C7351}"/>
          </ac:spMkLst>
        </pc:spChg>
        <pc:spChg chg="mod">
          <ac:chgData name="Avanna J Griffith" userId="S::avannag@uw.edu::51096a77-19b0-4e10-bf20-da1282726636" providerId="AD" clId="Web-{C946DFA6-4BBC-3FF7-7093-0A3E5DD4E545}" dt="2026-01-29T22:32:18.143" v="0"/>
          <ac:spMkLst>
            <pc:docMk/>
            <pc:sldMk cId="3651932671" sldId="265"/>
            <ac:spMk id="8" creationId="{B853F074-8CDE-F71A-B0F6-63126E1CA1F1}"/>
          </ac:spMkLst>
        </pc:spChg>
        <pc:picChg chg="mod">
          <ac:chgData name="Avanna J Griffith" userId="S::avannag@uw.edu::51096a77-19b0-4e10-bf20-da1282726636" providerId="AD" clId="Web-{C946DFA6-4BBC-3FF7-7093-0A3E5DD4E545}" dt="2026-01-29T22:32:18.143" v="0"/>
          <ac:picMkLst>
            <pc:docMk/>
            <pc:sldMk cId="3651932671" sldId="265"/>
            <ac:picMk id="11" creationId="{BFC4092C-D972-E23E-792B-26B655666371}"/>
          </ac:picMkLst>
        </pc:picChg>
        <pc:picChg chg="mod">
          <ac:chgData name="Avanna J Griffith" userId="S::avannag@uw.edu::51096a77-19b0-4e10-bf20-da1282726636" providerId="AD" clId="Web-{C946DFA6-4BBC-3FF7-7093-0A3E5DD4E545}" dt="2026-01-29T22:32:18.143" v="0"/>
          <ac:picMkLst>
            <pc:docMk/>
            <pc:sldMk cId="3651932671" sldId="265"/>
            <ac:picMk id="2052" creationId="{771382FE-2306-3682-FCDF-EFD84FA99438}"/>
          </ac:picMkLst>
        </pc:picChg>
        <pc:picChg chg="mod">
          <ac:chgData name="Avanna J Griffith" userId="S::avannag@uw.edu::51096a77-19b0-4e10-bf20-da1282726636" providerId="AD" clId="Web-{C946DFA6-4BBC-3FF7-7093-0A3E5DD4E545}" dt="2026-01-29T22:32:18.143" v="0"/>
          <ac:picMkLst>
            <pc:docMk/>
            <pc:sldMk cId="3651932671" sldId="265"/>
            <ac:picMk id="2056" creationId="{81D2638E-DD67-8045-F274-2281C2199162}"/>
          </ac:picMkLst>
        </pc:picChg>
      </pc:sldChg>
      <pc:sldChg chg="modSp">
        <pc:chgData name="Avanna J Griffith" userId="S::avannag@uw.edu::51096a77-19b0-4e10-bf20-da1282726636" providerId="AD" clId="Web-{C946DFA6-4BBC-3FF7-7093-0A3E5DD4E545}" dt="2026-01-29T22:32:18.143" v="0"/>
        <pc:sldMkLst>
          <pc:docMk/>
          <pc:sldMk cId="3386432299" sldId="266"/>
        </pc:sldMkLst>
        <pc:spChg chg="mod">
          <ac:chgData name="Avanna J Griffith" userId="S::avannag@uw.edu::51096a77-19b0-4e10-bf20-da1282726636" providerId="AD" clId="Web-{C946DFA6-4BBC-3FF7-7093-0A3E5DD4E545}" dt="2026-01-29T22:32:18.143" v="0"/>
          <ac:spMkLst>
            <pc:docMk/>
            <pc:sldMk cId="3386432299" sldId="266"/>
            <ac:spMk id="3" creationId="{BA7DB1A1-CD21-D2F4-9EF7-4AC416C06E08}"/>
          </ac:spMkLst>
        </pc:spChg>
        <pc:spChg chg="mod">
          <ac:chgData name="Avanna J Griffith" userId="S::avannag@uw.edu::51096a77-19b0-4e10-bf20-da1282726636" providerId="AD" clId="Web-{C946DFA6-4BBC-3FF7-7093-0A3E5DD4E545}" dt="2026-01-29T22:32:18.143" v="0"/>
          <ac:spMkLst>
            <pc:docMk/>
            <pc:sldMk cId="3386432299" sldId="266"/>
            <ac:spMk id="4" creationId="{A29CD660-E491-D302-B746-8988FFE4467F}"/>
          </ac:spMkLst>
        </pc:spChg>
        <pc:spChg chg="mod">
          <ac:chgData name="Avanna J Griffith" userId="S::avannag@uw.edu::51096a77-19b0-4e10-bf20-da1282726636" providerId="AD" clId="Web-{C946DFA6-4BBC-3FF7-7093-0A3E5DD4E545}" dt="2026-01-29T22:32:18.143" v="0"/>
          <ac:spMkLst>
            <pc:docMk/>
            <pc:sldMk cId="3386432299" sldId="266"/>
            <ac:spMk id="6" creationId="{30933D12-43B9-6003-914E-C045AEA35C61}"/>
          </ac:spMkLst>
        </pc:spChg>
        <pc:picChg chg="mod">
          <ac:chgData name="Avanna J Griffith" userId="S::avannag@uw.edu::51096a77-19b0-4e10-bf20-da1282726636" providerId="AD" clId="Web-{C946DFA6-4BBC-3FF7-7093-0A3E5DD4E545}" dt="2026-01-29T22:32:18.143" v="0"/>
          <ac:picMkLst>
            <pc:docMk/>
            <pc:sldMk cId="3386432299" sldId="266"/>
            <ac:picMk id="5" creationId="{967B7015-ECF5-5205-D12D-DA8ADCEB1606}"/>
          </ac:picMkLst>
        </pc:picChg>
      </pc:sldChg>
      <pc:sldChg chg="modSp">
        <pc:chgData name="Avanna J Griffith" userId="S::avannag@uw.edu::51096a77-19b0-4e10-bf20-da1282726636" providerId="AD" clId="Web-{C946DFA6-4BBC-3FF7-7093-0A3E5DD4E545}" dt="2026-01-29T22:32:18.143" v="0"/>
        <pc:sldMkLst>
          <pc:docMk/>
          <pc:sldMk cId="3954781964" sldId="267"/>
        </pc:sldMkLst>
        <pc:spChg chg="mod">
          <ac:chgData name="Avanna J Griffith" userId="S::avannag@uw.edu::51096a77-19b0-4e10-bf20-da1282726636" providerId="AD" clId="Web-{C946DFA6-4BBC-3FF7-7093-0A3E5DD4E545}" dt="2026-01-29T22:32:18.143" v="0"/>
          <ac:spMkLst>
            <pc:docMk/>
            <pc:sldMk cId="3954781964" sldId="267"/>
            <ac:spMk id="3" creationId="{9F2D3A39-BBB3-0017-CD78-2B1758EF2A74}"/>
          </ac:spMkLst>
        </pc:spChg>
        <pc:spChg chg="mod">
          <ac:chgData name="Avanna J Griffith" userId="S::avannag@uw.edu::51096a77-19b0-4e10-bf20-da1282726636" providerId="AD" clId="Web-{C946DFA6-4BBC-3FF7-7093-0A3E5DD4E545}" dt="2026-01-29T22:32:18.143" v="0"/>
          <ac:spMkLst>
            <pc:docMk/>
            <pc:sldMk cId="3954781964" sldId="267"/>
            <ac:spMk id="4" creationId="{62C45A20-FC6E-E8B8-2CB1-E3934B433828}"/>
          </ac:spMkLst>
        </pc:spChg>
        <pc:spChg chg="mod">
          <ac:chgData name="Avanna J Griffith" userId="S::avannag@uw.edu::51096a77-19b0-4e10-bf20-da1282726636" providerId="AD" clId="Web-{C946DFA6-4BBC-3FF7-7093-0A3E5DD4E545}" dt="2026-01-29T22:32:18.143" v="0"/>
          <ac:spMkLst>
            <pc:docMk/>
            <pc:sldMk cId="3954781964" sldId="267"/>
            <ac:spMk id="6" creationId="{DE142A0F-CC1E-3A52-9F30-FAEACB3C7351}"/>
          </ac:spMkLst>
        </pc:spChg>
        <pc:spChg chg="mod">
          <ac:chgData name="Avanna J Griffith" userId="S::avannag@uw.edu::51096a77-19b0-4e10-bf20-da1282726636" providerId="AD" clId="Web-{C946DFA6-4BBC-3FF7-7093-0A3E5DD4E545}" dt="2026-01-29T22:32:18.143" v="0"/>
          <ac:spMkLst>
            <pc:docMk/>
            <pc:sldMk cId="3954781964" sldId="267"/>
            <ac:spMk id="12" creationId="{B0328AC9-18A2-1FAC-A74A-57769E0BEF61}"/>
          </ac:spMkLst>
        </pc:spChg>
        <pc:picChg chg="mod">
          <ac:chgData name="Avanna J Griffith" userId="S::avannag@uw.edu::51096a77-19b0-4e10-bf20-da1282726636" providerId="AD" clId="Web-{C946DFA6-4BBC-3FF7-7093-0A3E5DD4E545}" dt="2026-01-29T22:32:18.143" v="0"/>
          <ac:picMkLst>
            <pc:docMk/>
            <pc:sldMk cId="3954781964" sldId="267"/>
            <ac:picMk id="7" creationId="{7A78B329-3EAC-C11A-1B3B-E4E3D7910B88}"/>
          </ac:picMkLst>
        </pc:picChg>
      </pc:sldChg>
      <pc:sldChg chg="modSp">
        <pc:chgData name="Avanna J Griffith" userId="S::avannag@uw.edu::51096a77-19b0-4e10-bf20-da1282726636" providerId="AD" clId="Web-{C946DFA6-4BBC-3FF7-7093-0A3E5DD4E545}" dt="2026-01-29T22:32:18.143" v="0"/>
        <pc:sldMkLst>
          <pc:docMk/>
          <pc:sldMk cId="3467212413" sldId="268"/>
        </pc:sldMkLst>
        <pc:spChg chg="mod">
          <ac:chgData name="Avanna J Griffith" userId="S::avannag@uw.edu::51096a77-19b0-4e10-bf20-da1282726636" providerId="AD" clId="Web-{C946DFA6-4BBC-3FF7-7093-0A3E5DD4E545}" dt="2026-01-29T22:32:18.143" v="0"/>
          <ac:spMkLst>
            <pc:docMk/>
            <pc:sldMk cId="3467212413" sldId="268"/>
            <ac:spMk id="2" creationId="{8DC1D40D-22FD-484A-5723-0CDF97C0165C}"/>
          </ac:spMkLst>
        </pc:spChg>
        <pc:spChg chg="mod">
          <ac:chgData name="Avanna J Griffith" userId="S::avannag@uw.edu::51096a77-19b0-4e10-bf20-da1282726636" providerId="AD" clId="Web-{C946DFA6-4BBC-3FF7-7093-0A3E5DD4E545}" dt="2026-01-29T22:32:18.143" v="0"/>
          <ac:spMkLst>
            <pc:docMk/>
            <pc:sldMk cId="3467212413" sldId="268"/>
            <ac:spMk id="3" creationId="{9F2D3A39-BBB3-0017-CD78-2B1758EF2A74}"/>
          </ac:spMkLst>
        </pc:spChg>
        <pc:spChg chg="mod">
          <ac:chgData name="Avanna J Griffith" userId="S::avannag@uw.edu::51096a77-19b0-4e10-bf20-da1282726636" providerId="AD" clId="Web-{C946DFA6-4BBC-3FF7-7093-0A3E5DD4E545}" dt="2026-01-29T22:32:18.143" v="0"/>
          <ac:spMkLst>
            <pc:docMk/>
            <pc:sldMk cId="3467212413" sldId="268"/>
            <ac:spMk id="4" creationId="{B6B3652F-984F-93C0-22AD-64CCCE75ADE5}"/>
          </ac:spMkLst>
        </pc:spChg>
        <pc:spChg chg="mod">
          <ac:chgData name="Avanna J Griffith" userId="S::avannag@uw.edu::51096a77-19b0-4e10-bf20-da1282726636" providerId="AD" clId="Web-{C946DFA6-4BBC-3FF7-7093-0A3E5DD4E545}" dt="2026-01-29T22:32:18.143" v="0"/>
          <ac:spMkLst>
            <pc:docMk/>
            <pc:sldMk cId="3467212413" sldId="268"/>
            <ac:spMk id="6" creationId="{DE142A0F-CC1E-3A52-9F30-FAEACB3C7351}"/>
          </ac:spMkLst>
        </pc:spChg>
        <pc:spChg chg="mod">
          <ac:chgData name="Avanna J Griffith" userId="S::avannag@uw.edu::51096a77-19b0-4e10-bf20-da1282726636" providerId="AD" clId="Web-{C946DFA6-4BBC-3FF7-7093-0A3E5DD4E545}" dt="2026-01-29T22:32:18.143" v="0"/>
          <ac:spMkLst>
            <pc:docMk/>
            <pc:sldMk cId="3467212413" sldId="268"/>
            <ac:spMk id="9" creationId="{CAA9DCFF-FBF6-E261-77C6-729B54D1E476}"/>
          </ac:spMkLst>
        </pc:spChg>
        <pc:spChg chg="mod">
          <ac:chgData name="Avanna J Griffith" userId="S::avannag@uw.edu::51096a77-19b0-4e10-bf20-da1282726636" providerId="AD" clId="Web-{C946DFA6-4BBC-3FF7-7093-0A3E5DD4E545}" dt="2026-01-29T22:32:18.143" v="0"/>
          <ac:spMkLst>
            <pc:docMk/>
            <pc:sldMk cId="3467212413" sldId="268"/>
            <ac:spMk id="12" creationId="{EDE3B86C-6417-3A18-E309-5E90C23DB8A8}"/>
          </ac:spMkLst>
        </pc:spChg>
        <pc:spChg chg="mod">
          <ac:chgData name="Avanna J Griffith" userId="S::avannag@uw.edu::51096a77-19b0-4e10-bf20-da1282726636" providerId="AD" clId="Web-{C946DFA6-4BBC-3FF7-7093-0A3E5DD4E545}" dt="2026-01-29T22:32:18.143" v="0"/>
          <ac:spMkLst>
            <pc:docMk/>
            <pc:sldMk cId="3467212413" sldId="268"/>
            <ac:spMk id="14" creationId="{79FF710A-840A-3925-5F7F-B556DD2D5E1F}"/>
          </ac:spMkLst>
        </pc:spChg>
        <pc:spChg chg="mod">
          <ac:chgData name="Avanna J Griffith" userId="S::avannag@uw.edu::51096a77-19b0-4e10-bf20-da1282726636" providerId="AD" clId="Web-{C946DFA6-4BBC-3FF7-7093-0A3E5DD4E545}" dt="2026-01-29T22:32:18.143" v="0"/>
          <ac:spMkLst>
            <pc:docMk/>
            <pc:sldMk cId="3467212413" sldId="268"/>
            <ac:spMk id="15" creationId="{EF939B6B-C616-07B3-57F5-F0695E0CA4AC}"/>
          </ac:spMkLst>
        </pc:spChg>
        <pc:picChg chg="mod">
          <ac:chgData name="Avanna J Griffith" userId="S::avannag@uw.edu::51096a77-19b0-4e10-bf20-da1282726636" providerId="AD" clId="Web-{C946DFA6-4BBC-3FF7-7093-0A3E5DD4E545}" dt="2026-01-29T22:32:18.143" v="0"/>
          <ac:picMkLst>
            <pc:docMk/>
            <pc:sldMk cId="3467212413" sldId="268"/>
            <ac:picMk id="5" creationId="{64AE0270-2626-2BC5-16CC-2F83A73CA55F}"/>
          </ac:picMkLst>
        </pc:picChg>
        <pc:picChg chg="mod">
          <ac:chgData name="Avanna J Griffith" userId="S::avannag@uw.edu::51096a77-19b0-4e10-bf20-da1282726636" providerId="AD" clId="Web-{C946DFA6-4BBC-3FF7-7093-0A3E5DD4E545}" dt="2026-01-29T22:32:18.143" v="0"/>
          <ac:picMkLst>
            <pc:docMk/>
            <pc:sldMk cId="3467212413" sldId="268"/>
            <ac:picMk id="13" creationId="{D94BACBC-4AB4-87A2-D9DC-20AA4AD26B86}"/>
          </ac:picMkLst>
        </pc:picChg>
      </pc:sldChg>
      <pc:sldChg chg="modSp">
        <pc:chgData name="Avanna J Griffith" userId="S::avannag@uw.edu::51096a77-19b0-4e10-bf20-da1282726636" providerId="AD" clId="Web-{C946DFA6-4BBC-3FF7-7093-0A3E5DD4E545}" dt="2026-01-29T22:32:18.143" v="0"/>
        <pc:sldMkLst>
          <pc:docMk/>
          <pc:sldMk cId="3762403681" sldId="269"/>
        </pc:sldMkLst>
        <pc:spChg chg="mod">
          <ac:chgData name="Avanna J Griffith" userId="S::avannag@uw.edu::51096a77-19b0-4e10-bf20-da1282726636" providerId="AD" clId="Web-{C946DFA6-4BBC-3FF7-7093-0A3E5DD4E545}" dt="2026-01-29T22:32:18.143" v="0"/>
          <ac:spMkLst>
            <pc:docMk/>
            <pc:sldMk cId="3762403681" sldId="269"/>
            <ac:spMk id="2" creationId="{A985E86E-F63A-59E6-77A4-E332DA84E4CC}"/>
          </ac:spMkLst>
        </pc:spChg>
        <pc:spChg chg="mod">
          <ac:chgData name="Avanna J Griffith" userId="S::avannag@uw.edu::51096a77-19b0-4e10-bf20-da1282726636" providerId="AD" clId="Web-{C946DFA6-4BBC-3FF7-7093-0A3E5DD4E545}" dt="2026-01-29T22:32:18.143" v="0"/>
          <ac:spMkLst>
            <pc:docMk/>
            <pc:sldMk cId="3762403681" sldId="269"/>
            <ac:spMk id="3" creationId="{43BFE044-ED5B-A5CD-603A-0DBC37E77FAA}"/>
          </ac:spMkLst>
        </pc:spChg>
        <pc:spChg chg="mod">
          <ac:chgData name="Avanna J Griffith" userId="S::avannag@uw.edu::51096a77-19b0-4e10-bf20-da1282726636" providerId="AD" clId="Web-{C946DFA6-4BBC-3FF7-7093-0A3E5DD4E545}" dt="2026-01-29T22:32:18.143" v="0"/>
          <ac:spMkLst>
            <pc:docMk/>
            <pc:sldMk cId="3762403681" sldId="269"/>
            <ac:spMk id="4" creationId="{DB51EDE8-7392-B30E-297E-CCC0EEF58FFF}"/>
          </ac:spMkLst>
        </pc:spChg>
        <pc:spChg chg="mod">
          <ac:chgData name="Avanna J Griffith" userId="S::avannag@uw.edu::51096a77-19b0-4e10-bf20-da1282726636" providerId="AD" clId="Web-{C946DFA6-4BBC-3FF7-7093-0A3E5DD4E545}" dt="2026-01-29T22:32:18.143" v="0"/>
          <ac:spMkLst>
            <pc:docMk/>
            <pc:sldMk cId="3762403681" sldId="269"/>
            <ac:spMk id="5" creationId="{3F27B165-44B2-602C-DFF2-62588FA52835}"/>
          </ac:spMkLst>
        </pc:spChg>
        <pc:spChg chg="mod">
          <ac:chgData name="Avanna J Griffith" userId="S::avannag@uw.edu::51096a77-19b0-4e10-bf20-da1282726636" providerId="AD" clId="Web-{C946DFA6-4BBC-3FF7-7093-0A3E5DD4E545}" dt="2026-01-29T22:32:18.143" v="0"/>
          <ac:spMkLst>
            <pc:docMk/>
            <pc:sldMk cId="3762403681" sldId="269"/>
            <ac:spMk id="6" creationId="{D89B58DD-1DCB-75FA-37DE-3C66550BD431}"/>
          </ac:spMkLst>
        </pc:spChg>
        <pc:picChg chg="mod">
          <ac:chgData name="Avanna J Griffith" userId="S::avannag@uw.edu::51096a77-19b0-4e10-bf20-da1282726636" providerId="AD" clId="Web-{C946DFA6-4BBC-3FF7-7093-0A3E5DD4E545}" dt="2026-01-29T22:32:18.143" v="0"/>
          <ac:picMkLst>
            <pc:docMk/>
            <pc:sldMk cId="3762403681" sldId="269"/>
            <ac:picMk id="7" creationId="{5E1E4B88-DA82-0415-F912-D679D57A0ECF}"/>
          </ac:picMkLst>
        </pc:picChg>
      </pc:sldChg>
      <pc:sldChg chg="modSp">
        <pc:chgData name="Avanna J Griffith" userId="S::avannag@uw.edu::51096a77-19b0-4e10-bf20-da1282726636" providerId="AD" clId="Web-{C946DFA6-4BBC-3FF7-7093-0A3E5DD4E545}" dt="2026-01-29T22:32:18.143" v="0"/>
        <pc:sldMkLst>
          <pc:docMk/>
          <pc:sldMk cId="1683633385" sldId="270"/>
        </pc:sldMkLst>
        <pc:spChg chg="mod">
          <ac:chgData name="Avanna J Griffith" userId="S::avannag@uw.edu::51096a77-19b0-4e10-bf20-da1282726636" providerId="AD" clId="Web-{C946DFA6-4BBC-3FF7-7093-0A3E5DD4E545}" dt="2026-01-29T22:32:18.143" v="0"/>
          <ac:spMkLst>
            <pc:docMk/>
            <pc:sldMk cId="1683633385" sldId="270"/>
            <ac:spMk id="3" creationId="{C79DC68E-6EBE-0FA3-E3D1-EB8E7AD89EC8}"/>
          </ac:spMkLst>
        </pc:spChg>
        <pc:spChg chg="mod">
          <ac:chgData name="Avanna J Griffith" userId="S::avannag@uw.edu::51096a77-19b0-4e10-bf20-da1282726636" providerId="AD" clId="Web-{C946DFA6-4BBC-3FF7-7093-0A3E5DD4E545}" dt="2026-01-29T22:32:18.143" v="0"/>
          <ac:spMkLst>
            <pc:docMk/>
            <pc:sldMk cId="1683633385" sldId="270"/>
            <ac:spMk id="6" creationId="{8C2B181A-121D-A262-8813-36C789DB936B}"/>
          </ac:spMkLst>
        </pc:spChg>
        <pc:spChg chg="mod">
          <ac:chgData name="Avanna J Griffith" userId="S::avannag@uw.edu::51096a77-19b0-4e10-bf20-da1282726636" providerId="AD" clId="Web-{C946DFA6-4BBC-3FF7-7093-0A3E5DD4E545}" dt="2026-01-29T22:32:18.143" v="0"/>
          <ac:spMkLst>
            <pc:docMk/>
            <pc:sldMk cId="1683633385" sldId="270"/>
            <ac:spMk id="9" creationId="{82ACB5EC-2CF7-8598-2CC6-09E4AD81CE64}"/>
          </ac:spMkLst>
        </pc:spChg>
        <pc:spChg chg="mod">
          <ac:chgData name="Avanna J Griffith" userId="S::avannag@uw.edu::51096a77-19b0-4e10-bf20-da1282726636" providerId="AD" clId="Web-{C946DFA6-4BBC-3FF7-7093-0A3E5DD4E545}" dt="2026-01-29T22:32:18.143" v="0"/>
          <ac:spMkLst>
            <pc:docMk/>
            <pc:sldMk cId="1683633385" sldId="270"/>
            <ac:spMk id="12" creationId="{1A722941-607B-504C-F3B4-E4A6D07A79D5}"/>
          </ac:spMkLst>
        </pc:spChg>
        <pc:spChg chg="mod">
          <ac:chgData name="Avanna J Griffith" userId="S::avannag@uw.edu::51096a77-19b0-4e10-bf20-da1282726636" providerId="AD" clId="Web-{C946DFA6-4BBC-3FF7-7093-0A3E5DD4E545}" dt="2026-01-29T22:32:18.143" v="0"/>
          <ac:spMkLst>
            <pc:docMk/>
            <pc:sldMk cId="1683633385" sldId="270"/>
            <ac:spMk id="15" creationId="{F8084E50-7D93-CDDD-7126-FD0464A3A8D4}"/>
          </ac:spMkLst>
        </pc:spChg>
        <pc:picChg chg="mod">
          <ac:chgData name="Avanna J Griffith" userId="S::avannag@uw.edu::51096a77-19b0-4e10-bf20-da1282726636" providerId="AD" clId="Web-{C946DFA6-4BBC-3FF7-7093-0A3E5DD4E545}" dt="2026-01-29T22:32:18.143" v="0"/>
          <ac:picMkLst>
            <pc:docMk/>
            <pc:sldMk cId="1683633385" sldId="270"/>
            <ac:picMk id="13" creationId="{D9FE5C86-5E73-9D96-4017-0FFA82AC3732}"/>
          </ac:picMkLst>
        </pc:picChg>
        <pc:picChg chg="mod">
          <ac:chgData name="Avanna J Griffith" userId="S::avannag@uw.edu::51096a77-19b0-4e10-bf20-da1282726636" providerId="AD" clId="Web-{C946DFA6-4BBC-3FF7-7093-0A3E5DD4E545}" dt="2026-01-29T22:32:18.143" v="0"/>
          <ac:picMkLst>
            <pc:docMk/>
            <pc:sldMk cId="1683633385" sldId="270"/>
            <ac:picMk id="1026" creationId="{DA44E4CE-E81A-C9C7-1CD7-81D3B5868840}"/>
          </ac:picMkLst>
        </pc:picChg>
      </pc:sldChg>
      <pc:sldChg chg="modSp">
        <pc:chgData name="Avanna J Griffith" userId="S::avannag@uw.edu::51096a77-19b0-4e10-bf20-da1282726636" providerId="AD" clId="Web-{C946DFA6-4BBC-3FF7-7093-0A3E5DD4E545}" dt="2026-01-29T22:32:18.143" v="0"/>
        <pc:sldMkLst>
          <pc:docMk/>
          <pc:sldMk cId="567448389" sldId="273"/>
        </pc:sldMkLst>
        <pc:picChg chg="mod">
          <ac:chgData name="Avanna J Griffith" userId="S::avannag@uw.edu::51096a77-19b0-4e10-bf20-da1282726636" providerId="AD" clId="Web-{C946DFA6-4BBC-3FF7-7093-0A3E5DD4E545}" dt="2026-01-29T22:32:18.143" v="0"/>
          <ac:picMkLst>
            <pc:docMk/>
            <pc:sldMk cId="567448389" sldId="273"/>
            <ac:picMk id="3" creationId="{40399FEA-AED6-3439-E7C6-5FAB90B47BD9}"/>
          </ac:picMkLst>
        </pc:picChg>
      </pc:sldChg>
      <pc:sldChg chg="modSp">
        <pc:chgData name="Avanna J Griffith" userId="S::avannag@uw.edu::51096a77-19b0-4e10-bf20-da1282726636" providerId="AD" clId="Web-{C946DFA6-4BBC-3FF7-7093-0A3E5DD4E545}" dt="2026-01-29T22:32:18.143" v="0"/>
        <pc:sldMkLst>
          <pc:docMk/>
          <pc:sldMk cId="3678609861" sldId="277"/>
        </pc:sldMkLst>
        <pc:spChg chg="mod">
          <ac:chgData name="Avanna J Griffith" userId="S::avannag@uw.edu::51096a77-19b0-4e10-bf20-da1282726636" providerId="AD" clId="Web-{C946DFA6-4BBC-3FF7-7093-0A3E5DD4E545}" dt="2026-01-29T22:32:18.143" v="0"/>
          <ac:spMkLst>
            <pc:docMk/>
            <pc:sldMk cId="3678609861" sldId="277"/>
            <ac:spMk id="2" creationId="{9F905C6E-F889-87C8-B88A-03CBA7A80513}"/>
          </ac:spMkLst>
        </pc:spChg>
        <pc:spChg chg="mod">
          <ac:chgData name="Avanna J Griffith" userId="S::avannag@uw.edu::51096a77-19b0-4e10-bf20-da1282726636" providerId="AD" clId="Web-{C946DFA6-4BBC-3FF7-7093-0A3E5DD4E545}" dt="2026-01-29T22:32:18.143" v="0"/>
          <ac:spMkLst>
            <pc:docMk/>
            <pc:sldMk cId="3678609861" sldId="277"/>
            <ac:spMk id="4" creationId="{EA831B02-787E-C176-E072-97AA6386387D}"/>
          </ac:spMkLst>
        </pc:spChg>
      </pc:sldChg>
      <pc:sldChg chg="modSp">
        <pc:chgData name="Avanna J Griffith" userId="S::avannag@uw.edu::51096a77-19b0-4e10-bf20-da1282726636" providerId="AD" clId="Web-{C946DFA6-4BBC-3FF7-7093-0A3E5DD4E545}" dt="2026-01-29T22:32:18.143" v="0"/>
        <pc:sldMkLst>
          <pc:docMk/>
          <pc:sldMk cId="1413820935" sldId="278"/>
        </pc:sldMkLst>
        <pc:spChg chg="mod">
          <ac:chgData name="Avanna J Griffith" userId="S::avannag@uw.edu::51096a77-19b0-4e10-bf20-da1282726636" providerId="AD" clId="Web-{C946DFA6-4BBC-3FF7-7093-0A3E5DD4E545}" dt="2026-01-29T22:32:18.143" v="0"/>
          <ac:spMkLst>
            <pc:docMk/>
            <pc:sldMk cId="1413820935" sldId="278"/>
            <ac:spMk id="3" creationId="{40C9730B-0657-B99C-6307-325C5B3A3874}"/>
          </ac:spMkLst>
        </pc:spChg>
        <pc:spChg chg="mod">
          <ac:chgData name="Avanna J Griffith" userId="S::avannag@uw.edu::51096a77-19b0-4e10-bf20-da1282726636" providerId="AD" clId="Web-{C946DFA6-4BBC-3FF7-7093-0A3E5DD4E545}" dt="2026-01-29T22:32:18.143" v="0"/>
          <ac:spMkLst>
            <pc:docMk/>
            <pc:sldMk cId="1413820935" sldId="278"/>
            <ac:spMk id="4" creationId="{2E58CFE0-191B-5F1C-0AEC-0BDE812AD90C}"/>
          </ac:spMkLst>
        </pc:spChg>
        <pc:spChg chg="mod">
          <ac:chgData name="Avanna J Griffith" userId="S::avannag@uw.edu::51096a77-19b0-4e10-bf20-da1282726636" providerId="AD" clId="Web-{C946DFA6-4BBC-3FF7-7093-0A3E5DD4E545}" dt="2026-01-29T22:32:18.143" v="0"/>
          <ac:spMkLst>
            <pc:docMk/>
            <pc:sldMk cId="1413820935" sldId="278"/>
            <ac:spMk id="6" creationId="{F5BFE3C4-7FB6-1D25-0B85-50A40783DA48}"/>
          </ac:spMkLst>
        </pc:spChg>
        <pc:picChg chg="mod">
          <ac:chgData name="Avanna J Griffith" userId="S::avannag@uw.edu::51096a77-19b0-4e10-bf20-da1282726636" providerId="AD" clId="Web-{C946DFA6-4BBC-3FF7-7093-0A3E5DD4E545}" dt="2026-01-29T22:32:18.143" v="0"/>
          <ac:picMkLst>
            <pc:docMk/>
            <pc:sldMk cId="1413820935" sldId="278"/>
            <ac:picMk id="5" creationId="{0379B832-19BF-0218-3A67-310AB4C88377}"/>
          </ac:picMkLst>
        </pc:picChg>
      </pc:sldChg>
      <pc:sldChg chg="modSp">
        <pc:chgData name="Avanna J Griffith" userId="S::avannag@uw.edu::51096a77-19b0-4e10-bf20-da1282726636" providerId="AD" clId="Web-{C946DFA6-4BBC-3FF7-7093-0A3E5DD4E545}" dt="2026-01-29T22:32:18.143" v="0"/>
        <pc:sldMkLst>
          <pc:docMk/>
          <pc:sldMk cId="3348720368" sldId="279"/>
        </pc:sldMkLst>
        <pc:spChg chg="mod">
          <ac:chgData name="Avanna J Griffith" userId="S::avannag@uw.edu::51096a77-19b0-4e10-bf20-da1282726636" providerId="AD" clId="Web-{C946DFA6-4BBC-3FF7-7093-0A3E5DD4E545}" dt="2026-01-29T22:32:18.143" v="0"/>
          <ac:spMkLst>
            <pc:docMk/>
            <pc:sldMk cId="3348720368" sldId="279"/>
            <ac:spMk id="2" creationId="{F9264FE0-1626-0947-D8E2-969E7059EF2F}"/>
          </ac:spMkLst>
        </pc:spChg>
        <pc:spChg chg="mod">
          <ac:chgData name="Avanna J Griffith" userId="S::avannag@uw.edu::51096a77-19b0-4e10-bf20-da1282726636" providerId="AD" clId="Web-{C946DFA6-4BBC-3FF7-7093-0A3E5DD4E545}" dt="2026-01-29T22:32:18.143" v="0"/>
          <ac:spMkLst>
            <pc:docMk/>
            <pc:sldMk cId="3348720368" sldId="279"/>
            <ac:spMk id="3" creationId="{2CDD4788-1CC4-9EE1-6B05-C370C12F9510}"/>
          </ac:spMkLst>
        </pc:spChg>
        <pc:spChg chg="mod">
          <ac:chgData name="Avanna J Griffith" userId="S::avannag@uw.edu::51096a77-19b0-4e10-bf20-da1282726636" providerId="AD" clId="Web-{C946DFA6-4BBC-3FF7-7093-0A3E5DD4E545}" dt="2026-01-29T22:32:18.143" v="0"/>
          <ac:spMkLst>
            <pc:docMk/>
            <pc:sldMk cId="3348720368" sldId="279"/>
            <ac:spMk id="7" creationId="{30991A3C-9C92-2C40-05CB-0002DEBA44AD}"/>
          </ac:spMkLst>
        </pc:spChg>
        <pc:spChg chg="mod">
          <ac:chgData name="Avanna J Griffith" userId="S::avannag@uw.edu::51096a77-19b0-4e10-bf20-da1282726636" providerId="AD" clId="Web-{C946DFA6-4BBC-3FF7-7093-0A3E5DD4E545}" dt="2026-01-29T22:32:18.143" v="0"/>
          <ac:spMkLst>
            <pc:docMk/>
            <pc:sldMk cId="3348720368" sldId="279"/>
            <ac:spMk id="9" creationId="{B20256FB-1798-FB76-DBAC-882932F68A8D}"/>
          </ac:spMkLst>
        </pc:spChg>
        <pc:picChg chg="mod">
          <ac:chgData name="Avanna J Griffith" userId="S::avannag@uw.edu::51096a77-19b0-4e10-bf20-da1282726636" providerId="AD" clId="Web-{C946DFA6-4BBC-3FF7-7093-0A3E5DD4E545}" dt="2026-01-29T22:32:18.143" v="0"/>
          <ac:picMkLst>
            <pc:docMk/>
            <pc:sldMk cId="3348720368" sldId="279"/>
            <ac:picMk id="4" creationId="{C21481F2-13C3-8A0B-9B42-5094147E1BE4}"/>
          </ac:picMkLst>
        </pc:picChg>
        <pc:picChg chg="mod">
          <ac:chgData name="Avanna J Griffith" userId="S::avannag@uw.edu::51096a77-19b0-4e10-bf20-da1282726636" providerId="AD" clId="Web-{C946DFA6-4BBC-3FF7-7093-0A3E5DD4E545}" dt="2026-01-29T22:32:18.143" v="0"/>
          <ac:picMkLst>
            <pc:docMk/>
            <pc:sldMk cId="3348720368" sldId="279"/>
            <ac:picMk id="5" creationId="{C222F9C1-9EAF-2152-1BA5-EDB6B41E2E80}"/>
          </ac:picMkLst>
        </pc:picChg>
      </pc:sldChg>
      <pc:sldMasterChg chg="modSldLayout">
        <pc:chgData name="Avanna J Griffith" userId="S::avannag@uw.edu::51096a77-19b0-4e10-bf20-da1282726636" providerId="AD" clId="Web-{C946DFA6-4BBC-3FF7-7093-0A3E5DD4E545}" dt="2026-01-29T22:32:18.143" v="0"/>
        <pc:sldMasterMkLst>
          <pc:docMk/>
          <pc:sldMasterMk cId="3203703096" sldId="2147483650"/>
        </pc:sldMasterMkLst>
        <pc:sldLayoutChg chg="modSp">
          <pc:chgData name="Avanna J Griffith" userId="S::avannag@uw.edu::51096a77-19b0-4e10-bf20-da1282726636" providerId="AD" clId="Web-{C946DFA6-4BBC-3FF7-7093-0A3E5DD4E545}" dt="2026-01-29T22:32:18.143" v="0"/>
          <pc:sldLayoutMkLst>
            <pc:docMk/>
            <pc:sldMasterMk cId="3203703096" sldId="2147483650"/>
            <pc:sldLayoutMk cId="2373491258" sldId="2147483658"/>
          </pc:sldLayoutMkLst>
          <pc:spChg chg="mod">
            <ac:chgData name="Avanna J Griffith" userId="S::avannag@uw.edu::51096a77-19b0-4e10-bf20-da1282726636" providerId="AD" clId="Web-{C946DFA6-4BBC-3FF7-7093-0A3E5DD4E545}" dt="2026-01-29T22:32:18.143" v="0"/>
            <ac:spMkLst>
              <pc:docMk/>
              <pc:sldMasterMk cId="3203703096" sldId="2147483650"/>
              <pc:sldLayoutMk cId="2373491258" sldId="2147483658"/>
              <ac:spMk id="3" creationId="{00000000-0000-0000-0000-000000000000}"/>
            </ac:spMkLst>
          </pc:spChg>
          <pc:picChg chg="mod">
            <ac:chgData name="Avanna J Griffith" userId="S::avannag@uw.edu::51096a77-19b0-4e10-bf20-da1282726636" providerId="AD" clId="Web-{C946DFA6-4BBC-3FF7-7093-0A3E5DD4E545}" dt="2026-01-29T22:32:18.143" v="0"/>
            <ac:picMkLst>
              <pc:docMk/>
              <pc:sldMasterMk cId="3203703096" sldId="2147483650"/>
              <pc:sldLayoutMk cId="2373491258" sldId="2147483658"/>
              <ac:picMk id="2" creationId="{3B694ABD-1404-5DC2-0DE7-6B3FBB37B70F}"/>
            </ac:picMkLst>
          </pc:picChg>
        </pc:sldLayoutChg>
        <pc:sldLayoutChg chg="modSp">
          <pc:chgData name="Avanna J Griffith" userId="S::avannag@uw.edu::51096a77-19b0-4e10-bf20-da1282726636" providerId="AD" clId="Web-{C946DFA6-4BBC-3FF7-7093-0A3E5DD4E545}" dt="2026-01-29T22:32:18.143" v="0"/>
          <pc:sldLayoutMkLst>
            <pc:docMk/>
            <pc:sldMasterMk cId="3203703096" sldId="2147483650"/>
            <pc:sldLayoutMk cId="2769240561" sldId="2147483659"/>
          </pc:sldLayoutMkLst>
          <pc:spChg chg="mod">
            <ac:chgData name="Avanna J Griffith" userId="S::avannag@uw.edu::51096a77-19b0-4e10-bf20-da1282726636" providerId="AD" clId="Web-{C946DFA6-4BBC-3FF7-7093-0A3E5DD4E545}" dt="2026-01-29T22:32:18.143" v="0"/>
            <ac:spMkLst>
              <pc:docMk/>
              <pc:sldMasterMk cId="3203703096" sldId="2147483650"/>
              <pc:sldLayoutMk cId="2769240561" sldId="2147483659"/>
              <ac:spMk id="2" creationId="{00000000-0000-0000-0000-000000000000}"/>
            </ac:spMkLst>
          </pc:spChg>
          <pc:spChg chg="mod">
            <ac:chgData name="Avanna J Griffith" userId="S::avannag@uw.edu::51096a77-19b0-4e10-bf20-da1282726636" providerId="AD" clId="Web-{C946DFA6-4BBC-3FF7-7093-0A3E5DD4E545}" dt="2026-01-29T22:32:18.143" v="0"/>
            <ac:spMkLst>
              <pc:docMk/>
              <pc:sldMasterMk cId="3203703096" sldId="2147483650"/>
              <pc:sldLayoutMk cId="2769240561" sldId="2147483659"/>
              <ac:spMk id="4" creationId="{00000000-0000-0000-0000-000000000000}"/>
            </ac:spMkLst>
          </pc:spChg>
          <pc:spChg chg="mod">
            <ac:chgData name="Avanna J Griffith" userId="S::avannag@uw.edu::51096a77-19b0-4e10-bf20-da1282726636" providerId="AD" clId="Web-{C946DFA6-4BBC-3FF7-7093-0A3E5DD4E545}" dt="2026-01-29T22:32:18.143" v="0"/>
            <ac:spMkLst>
              <pc:docMk/>
              <pc:sldMasterMk cId="3203703096" sldId="2147483650"/>
              <pc:sldLayoutMk cId="2769240561" sldId="2147483659"/>
              <ac:spMk id="5" creationId="{00000000-0000-0000-0000-000000000000}"/>
            </ac:spMkLst>
          </pc:spChg>
          <pc:picChg chg="mod">
            <ac:chgData name="Avanna J Griffith" userId="S::avannag@uw.edu::51096a77-19b0-4e10-bf20-da1282726636" providerId="AD" clId="Web-{C946DFA6-4BBC-3FF7-7093-0A3E5DD4E545}" dt="2026-01-29T22:32:18.143" v="0"/>
            <ac:picMkLst>
              <pc:docMk/>
              <pc:sldMasterMk cId="3203703096" sldId="2147483650"/>
              <pc:sldLayoutMk cId="2769240561" sldId="2147483659"/>
              <ac:picMk id="8" creationId="{00000000-0000-0000-0000-000000000000}"/>
            </ac:picMkLst>
          </pc:picChg>
        </pc:sldLayoutChg>
        <pc:sldLayoutChg chg="modSp">
          <pc:chgData name="Avanna J Griffith" userId="S::avannag@uw.edu::51096a77-19b0-4e10-bf20-da1282726636" providerId="AD" clId="Web-{C946DFA6-4BBC-3FF7-7093-0A3E5DD4E545}" dt="2026-01-29T22:32:18.143" v="0"/>
          <pc:sldLayoutMkLst>
            <pc:docMk/>
            <pc:sldMasterMk cId="3203703096" sldId="2147483650"/>
            <pc:sldLayoutMk cId="3236337975" sldId="2147483660"/>
          </pc:sldLayoutMkLst>
          <pc:spChg chg="mod">
            <ac:chgData name="Avanna J Griffith" userId="S::avannag@uw.edu::51096a77-19b0-4e10-bf20-da1282726636" providerId="AD" clId="Web-{C946DFA6-4BBC-3FF7-7093-0A3E5DD4E545}" dt="2026-01-29T22:32:18.143" v="0"/>
            <ac:spMkLst>
              <pc:docMk/>
              <pc:sldMasterMk cId="3203703096" sldId="2147483650"/>
              <pc:sldLayoutMk cId="3236337975" sldId="2147483660"/>
              <ac:spMk id="2" creationId="{00000000-0000-0000-0000-000000000000}"/>
            </ac:spMkLst>
          </pc:spChg>
          <pc:spChg chg="mod">
            <ac:chgData name="Avanna J Griffith" userId="S::avannag@uw.edu::51096a77-19b0-4e10-bf20-da1282726636" providerId="AD" clId="Web-{C946DFA6-4BBC-3FF7-7093-0A3E5DD4E545}" dt="2026-01-29T22:32:18.143" v="0"/>
            <ac:spMkLst>
              <pc:docMk/>
              <pc:sldMasterMk cId="3203703096" sldId="2147483650"/>
              <pc:sldLayoutMk cId="3236337975" sldId="2147483660"/>
              <ac:spMk id="6" creationId="{00000000-0000-0000-0000-000000000000}"/>
            </ac:spMkLst>
          </pc:spChg>
          <pc:picChg chg="mod">
            <ac:chgData name="Avanna J Griffith" userId="S::avannag@uw.edu::51096a77-19b0-4e10-bf20-da1282726636" providerId="AD" clId="Web-{C946DFA6-4BBC-3FF7-7093-0A3E5DD4E545}" dt="2026-01-29T22:32:18.143" v="0"/>
            <ac:picMkLst>
              <pc:docMk/>
              <pc:sldMasterMk cId="3203703096" sldId="2147483650"/>
              <pc:sldLayoutMk cId="3236337975" sldId="2147483660"/>
              <ac:picMk id="8" creationId="{00000000-0000-0000-0000-000000000000}"/>
            </ac:picMkLst>
          </pc:picChg>
        </pc:sldLayoutChg>
        <pc:sldLayoutChg chg="modSp">
          <pc:chgData name="Avanna J Griffith" userId="S::avannag@uw.edu::51096a77-19b0-4e10-bf20-da1282726636" providerId="AD" clId="Web-{C946DFA6-4BBC-3FF7-7093-0A3E5DD4E545}" dt="2026-01-29T22:32:18.143" v="0"/>
          <pc:sldLayoutMkLst>
            <pc:docMk/>
            <pc:sldMasterMk cId="3203703096" sldId="2147483650"/>
            <pc:sldLayoutMk cId="3828560325" sldId="2147483661"/>
          </pc:sldLayoutMkLst>
          <pc:spChg chg="mod">
            <ac:chgData name="Avanna J Griffith" userId="S::avannag@uw.edu::51096a77-19b0-4e10-bf20-da1282726636" providerId="AD" clId="Web-{C946DFA6-4BBC-3FF7-7093-0A3E5DD4E545}" dt="2026-01-29T22:32:18.143" v="0"/>
            <ac:spMkLst>
              <pc:docMk/>
              <pc:sldMasterMk cId="3203703096" sldId="2147483650"/>
              <pc:sldLayoutMk cId="3828560325" sldId="2147483661"/>
              <ac:spMk id="2" creationId="{00000000-0000-0000-0000-000000000000}"/>
            </ac:spMkLst>
          </pc:spChg>
          <pc:spChg chg="mod">
            <ac:chgData name="Avanna J Griffith" userId="S::avannag@uw.edu::51096a77-19b0-4e10-bf20-da1282726636" providerId="AD" clId="Web-{C946DFA6-4BBC-3FF7-7093-0A3E5DD4E545}" dt="2026-01-29T22:32:18.143" v="0"/>
            <ac:spMkLst>
              <pc:docMk/>
              <pc:sldMasterMk cId="3203703096" sldId="2147483650"/>
              <pc:sldLayoutMk cId="3828560325" sldId="2147483661"/>
              <ac:spMk id="12" creationId="{00000000-0000-0000-0000-000000000000}"/>
            </ac:spMkLst>
          </pc:spChg>
          <pc:picChg chg="mod">
            <ac:chgData name="Avanna J Griffith" userId="S::avannag@uw.edu::51096a77-19b0-4e10-bf20-da1282726636" providerId="AD" clId="Web-{C946DFA6-4BBC-3FF7-7093-0A3E5DD4E545}" dt="2026-01-29T22:32:18.143" v="0"/>
            <ac:picMkLst>
              <pc:docMk/>
              <pc:sldMasterMk cId="3203703096" sldId="2147483650"/>
              <pc:sldLayoutMk cId="3828560325" sldId="2147483661"/>
              <ac:picMk id="8" creationId="{00000000-0000-0000-0000-000000000000}"/>
            </ac:picMkLst>
          </pc:picChg>
        </pc:sldLayoutChg>
      </pc:sldMasterChg>
      <pc:sldMasterChg chg="modSldLayout">
        <pc:chgData name="Avanna J Griffith" userId="S::avannag@uw.edu::51096a77-19b0-4e10-bf20-da1282726636" providerId="AD" clId="Web-{C946DFA6-4BBC-3FF7-7093-0A3E5DD4E545}" dt="2026-01-29T22:32:18.143" v="0"/>
        <pc:sldMasterMkLst>
          <pc:docMk/>
          <pc:sldMasterMk cId="3219868176" sldId="2147483652"/>
        </pc:sldMasterMkLst>
        <pc:sldLayoutChg chg="modSp">
          <pc:chgData name="Avanna J Griffith" userId="S::avannag@uw.edu::51096a77-19b0-4e10-bf20-da1282726636" providerId="AD" clId="Web-{C946DFA6-4BBC-3FF7-7093-0A3E5DD4E545}" dt="2026-01-29T22:32:18.143" v="0"/>
          <pc:sldLayoutMkLst>
            <pc:docMk/>
            <pc:sldMasterMk cId="3219868176" sldId="2147483652"/>
            <pc:sldLayoutMk cId="3397191065" sldId="2147483653"/>
          </pc:sldLayoutMkLst>
          <pc:spChg chg="mod">
            <ac:chgData name="Avanna J Griffith" userId="S::avannag@uw.edu::51096a77-19b0-4e10-bf20-da1282726636" providerId="AD" clId="Web-{C946DFA6-4BBC-3FF7-7093-0A3E5DD4E545}" dt="2026-01-29T22:32:18.143" v="0"/>
            <ac:spMkLst>
              <pc:docMk/>
              <pc:sldMasterMk cId="3219868176" sldId="2147483652"/>
              <pc:sldLayoutMk cId="3397191065" sldId="2147483653"/>
              <ac:spMk id="3" creationId="{00000000-0000-0000-0000-000000000000}"/>
            </ac:spMkLst>
          </pc:spChg>
          <pc:picChg chg="mod">
            <ac:chgData name="Avanna J Griffith" userId="S::avannag@uw.edu::51096a77-19b0-4e10-bf20-da1282726636" providerId="AD" clId="Web-{C946DFA6-4BBC-3FF7-7093-0A3E5DD4E545}" dt="2026-01-29T22:32:18.143" v="0"/>
            <ac:picMkLst>
              <pc:docMk/>
              <pc:sldMasterMk cId="3219868176" sldId="2147483652"/>
              <pc:sldLayoutMk cId="3397191065" sldId="2147483653"/>
              <ac:picMk id="6" creationId="{00000000-0000-0000-0000-000000000000}"/>
            </ac:picMkLst>
          </pc:picChg>
          <pc:picChg chg="mod">
            <ac:chgData name="Avanna J Griffith" userId="S::avannag@uw.edu::51096a77-19b0-4e10-bf20-da1282726636" providerId="AD" clId="Web-{C946DFA6-4BBC-3FF7-7093-0A3E5DD4E545}" dt="2026-01-29T22:32:18.143" v="0"/>
            <ac:picMkLst>
              <pc:docMk/>
              <pc:sldMasterMk cId="3219868176" sldId="2147483652"/>
              <pc:sldLayoutMk cId="3397191065" sldId="2147483653"/>
              <ac:picMk id="8" creationId="{00000000-0000-0000-0000-000000000000}"/>
            </ac:picMkLst>
          </pc:picChg>
          <pc:picChg chg="mod">
            <ac:chgData name="Avanna J Griffith" userId="S::avannag@uw.edu::51096a77-19b0-4e10-bf20-da1282726636" providerId="AD" clId="Web-{C946DFA6-4BBC-3FF7-7093-0A3E5DD4E545}" dt="2026-01-29T22:32:18.143" v="0"/>
            <ac:picMkLst>
              <pc:docMk/>
              <pc:sldMasterMk cId="3219868176" sldId="2147483652"/>
              <pc:sldLayoutMk cId="3397191065" sldId="2147483653"/>
              <ac:picMk id="9" creationId="{00000000-0000-0000-0000-000000000000}"/>
            </ac:picMkLst>
          </pc:picChg>
        </pc:sldLayoutChg>
        <pc:sldLayoutChg chg="modSp">
          <pc:chgData name="Avanna J Griffith" userId="S::avannag@uw.edu::51096a77-19b0-4e10-bf20-da1282726636" providerId="AD" clId="Web-{C946DFA6-4BBC-3FF7-7093-0A3E5DD4E545}" dt="2026-01-29T22:32:18.143" v="0"/>
          <pc:sldLayoutMkLst>
            <pc:docMk/>
            <pc:sldMasterMk cId="3219868176" sldId="2147483652"/>
            <pc:sldLayoutMk cId="3072872654" sldId="2147483663"/>
          </pc:sldLayoutMkLst>
          <pc:spChg chg="mod">
            <ac:chgData name="Avanna J Griffith" userId="S::avannag@uw.edu::51096a77-19b0-4e10-bf20-da1282726636" providerId="AD" clId="Web-{C946DFA6-4BBC-3FF7-7093-0A3E5DD4E545}" dt="2026-01-29T22:32:18.143" v="0"/>
            <ac:spMkLst>
              <pc:docMk/>
              <pc:sldMasterMk cId="3219868176" sldId="2147483652"/>
              <pc:sldLayoutMk cId="3072872654" sldId="2147483663"/>
              <ac:spMk id="2" creationId="{00000000-0000-0000-0000-000000000000}"/>
            </ac:spMkLst>
          </pc:spChg>
          <pc:spChg chg="mod">
            <ac:chgData name="Avanna J Griffith" userId="S::avannag@uw.edu::51096a77-19b0-4e10-bf20-da1282726636" providerId="AD" clId="Web-{C946DFA6-4BBC-3FF7-7093-0A3E5DD4E545}" dt="2026-01-29T22:32:18.143" v="0"/>
            <ac:spMkLst>
              <pc:docMk/>
              <pc:sldMasterMk cId="3219868176" sldId="2147483652"/>
              <pc:sldLayoutMk cId="3072872654" sldId="2147483663"/>
              <ac:spMk id="4" creationId="{00000000-0000-0000-0000-000000000000}"/>
            </ac:spMkLst>
          </pc:spChg>
          <pc:spChg chg="mod">
            <ac:chgData name="Avanna J Griffith" userId="S::avannag@uw.edu::51096a77-19b0-4e10-bf20-da1282726636" providerId="AD" clId="Web-{C946DFA6-4BBC-3FF7-7093-0A3E5DD4E545}" dt="2026-01-29T22:32:18.143" v="0"/>
            <ac:spMkLst>
              <pc:docMk/>
              <pc:sldMasterMk cId="3219868176" sldId="2147483652"/>
              <pc:sldLayoutMk cId="3072872654" sldId="2147483663"/>
              <ac:spMk id="6" creationId="{00000000-0000-0000-0000-000000000000}"/>
            </ac:spMkLst>
          </pc:spChg>
          <pc:picChg chg="mod">
            <ac:chgData name="Avanna J Griffith" userId="S::avannag@uw.edu::51096a77-19b0-4e10-bf20-da1282726636" providerId="AD" clId="Web-{C946DFA6-4BBC-3FF7-7093-0A3E5DD4E545}" dt="2026-01-29T22:32:18.143" v="0"/>
            <ac:picMkLst>
              <pc:docMk/>
              <pc:sldMasterMk cId="3219868176" sldId="2147483652"/>
              <pc:sldLayoutMk cId="3072872654" sldId="2147483663"/>
              <ac:picMk id="9" creationId="{00000000-0000-0000-0000-000000000000}"/>
            </ac:picMkLst>
          </pc:picChg>
        </pc:sldLayoutChg>
        <pc:sldLayoutChg chg="modSp">
          <pc:chgData name="Avanna J Griffith" userId="S::avannag@uw.edu::51096a77-19b0-4e10-bf20-da1282726636" providerId="AD" clId="Web-{C946DFA6-4BBC-3FF7-7093-0A3E5DD4E545}" dt="2026-01-29T22:32:18.143" v="0"/>
          <pc:sldLayoutMkLst>
            <pc:docMk/>
            <pc:sldMasterMk cId="3219868176" sldId="2147483652"/>
            <pc:sldLayoutMk cId="1450220414" sldId="2147483664"/>
          </pc:sldLayoutMkLst>
          <pc:spChg chg="mod">
            <ac:chgData name="Avanna J Griffith" userId="S::avannag@uw.edu::51096a77-19b0-4e10-bf20-da1282726636" providerId="AD" clId="Web-{C946DFA6-4BBC-3FF7-7093-0A3E5DD4E545}" dt="2026-01-29T22:32:18.143" v="0"/>
            <ac:spMkLst>
              <pc:docMk/>
              <pc:sldMasterMk cId="3219868176" sldId="2147483652"/>
              <pc:sldLayoutMk cId="1450220414" sldId="2147483664"/>
              <ac:spMk id="2" creationId="{00000000-0000-0000-0000-000000000000}"/>
            </ac:spMkLst>
          </pc:spChg>
          <pc:spChg chg="mod">
            <ac:chgData name="Avanna J Griffith" userId="S::avannag@uw.edu::51096a77-19b0-4e10-bf20-da1282726636" providerId="AD" clId="Web-{C946DFA6-4BBC-3FF7-7093-0A3E5DD4E545}" dt="2026-01-29T22:32:18.143" v="0"/>
            <ac:spMkLst>
              <pc:docMk/>
              <pc:sldMasterMk cId="3219868176" sldId="2147483652"/>
              <pc:sldLayoutMk cId="1450220414" sldId="2147483664"/>
              <ac:spMk id="6" creationId="{00000000-0000-0000-0000-000000000000}"/>
            </ac:spMkLst>
          </pc:spChg>
          <pc:picChg chg="mod">
            <ac:chgData name="Avanna J Griffith" userId="S::avannag@uw.edu::51096a77-19b0-4e10-bf20-da1282726636" providerId="AD" clId="Web-{C946DFA6-4BBC-3FF7-7093-0A3E5DD4E545}" dt="2026-01-29T22:32:18.143" v="0"/>
            <ac:picMkLst>
              <pc:docMk/>
              <pc:sldMasterMk cId="3219868176" sldId="2147483652"/>
              <pc:sldLayoutMk cId="1450220414" sldId="2147483664"/>
              <ac:picMk id="7" creationId="{00000000-0000-0000-0000-000000000000}"/>
            </ac:picMkLst>
          </pc:picChg>
          <pc:picChg chg="mod">
            <ac:chgData name="Avanna J Griffith" userId="S::avannag@uw.edu::51096a77-19b0-4e10-bf20-da1282726636" providerId="AD" clId="Web-{C946DFA6-4BBC-3FF7-7093-0A3E5DD4E545}" dt="2026-01-29T22:32:18.143" v="0"/>
            <ac:picMkLst>
              <pc:docMk/>
              <pc:sldMasterMk cId="3219868176" sldId="2147483652"/>
              <pc:sldLayoutMk cId="1450220414" sldId="2147483664"/>
              <ac:picMk id="9" creationId="{00000000-0000-0000-0000-000000000000}"/>
            </ac:picMkLst>
          </pc:picChg>
        </pc:sldLayoutChg>
        <pc:sldLayoutChg chg="modSp">
          <pc:chgData name="Avanna J Griffith" userId="S::avannag@uw.edu::51096a77-19b0-4e10-bf20-da1282726636" providerId="AD" clId="Web-{C946DFA6-4BBC-3FF7-7093-0A3E5DD4E545}" dt="2026-01-29T22:32:18.143" v="0"/>
          <pc:sldLayoutMkLst>
            <pc:docMk/>
            <pc:sldMasterMk cId="3219868176" sldId="2147483652"/>
            <pc:sldLayoutMk cId="2489552486" sldId="2147483665"/>
          </pc:sldLayoutMkLst>
          <pc:spChg chg="mod">
            <ac:chgData name="Avanna J Griffith" userId="S::avannag@uw.edu::51096a77-19b0-4e10-bf20-da1282726636" providerId="AD" clId="Web-{C946DFA6-4BBC-3FF7-7093-0A3E5DD4E545}" dt="2026-01-29T22:32:18.143" v="0"/>
            <ac:spMkLst>
              <pc:docMk/>
              <pc:sldMasterMk cId="3219868176" sldId="2147483652"/>
              <pc:sldLayoutMk cId="2489552486" sldId="2147483665"/>
              <ac:spMk id="2" creationId="{00000000-0000-0000-0000-000000000000}"/>
            </ac:spMkLst>
          </pc:spChg>
          <pc:spChg chg="mod">
            <ac:chgData name="Avanna J Griffith" userId="S::avannag@uw.edu::51096a77-19b0-4e10-bf20-da1282726636" providerId="AD" clId="Web-{C946DFA6-4BBC-3FF7-7093-0A3E5DD4E545}" dt="2026-01-29T22:32:18.143" v="0"/>
            <ac:spMkLst>
              <pc:docMk/>
              <pc:sldMasterMk cId="3219868176" sldId="2147483652"/>
              <pc:sldLayoutMk cId="2489552486" sldId="2147483665"/>
              <ac:spMk id="12" creationId="{00000000-0000-0000-0000-000000000000}"/>
            </ac:spMkLst>
          </pc:spChg>
          <pc:picChg chg="mod">
            <ac:chgData name="Avanna J Griffith" userId="S::avannag@uw.edu::51096a77-19b0-4e10-bf20-da1282726636" providerId="AD" clId="Web-{C946DFA6-4BBC-3FF7-7093-0A3E5DD4E545}" dt="2026-01-29T22:32:18.143" v="0"/>
            <ac:picMkLst>
              <pc:docMk/>
              <pc:sldMasterMk cId="3219868176" sldId="2147483652"/>
              <pc:sldLayoutMk cId="2489552486" sldId="2147483665"/>
              <ac:picMk id="6" creationId="{00000000-0000-0000-0000-000000000000}"/>
            </ac:picMkLst>
          </pc:picChg>
          <pc:picChg chg="mod">
            <ac:chgData name="Avanna J Griffith" userId="S::avannag@uw.edu::51096a77-19b0-4e10-bf20-da1282726636" providerId="AD" clId="Web-{C946DFA6-4BBC-3FF7-7093-0A3E5DD4E545}" dt="2026-01-29T22:32:18.143" v="0"/>
            <ac:picMkLst>
              <pc:docMk/>
              <pc:sldMasterMk cId="3219868176" sldId="2147483652"/>
              <pc:sldLayoutMk cId="2489552486" sldId="2147483665"/>
              <ac:picMk id="7" creationId="{00000000-0000-0000-0000-000000000000}"/>
            </ac:picMkLst>
          </pc:picChg>
        </pc:sldLayoutChg>
      </pc:sldMasterChg>
    </pc:docChg>
  </pc:docChgLst>
  <pc:docChgLst>
    <pc:chgData name="Lauren D Zondag" userId="S::zondagld@uw.edu::f41281c9-a06d-41ea-be23-7aa63ee2a6b1" providerId="AD" clId="Web-{12B9B269-AA43-155C-10E8-F38181041DC8}"/>
    <pc:docChg chg="modSld">
      <pc:chgData name="Lauren D Zondag" userId="S::zondagld@uw.edu::f41281c9-a06d-41ea-be23-7aa63ee2a6b1" providerId="AD" clId="Web-{12B9B269-AA43-155C-10E8-F38181041DC8}" dt="2026-01-30T19:01:00.872" v="3"/>
      <pc:docMkLst>
        <pc:docMk/>
      </pc:docMkLst>
      <pc:sldChg chg="addSp delSp modSp">
        <pc:chgData name="Lauren D Zondag" userId="S::zondagld@uw.edu::f41281c9-a06d-41ea-be23-7aa63ee2a6b1" providerId="AD" clId="Web-{12B9B269-AA43-155C-10E8-F38181041DC8}" dt="2026-01-30T19:01:00.872" v="3"/>
        <pc:sldMkLst>
          <pc:docMk/>
          <pc:sldMk cId="3954781964" sldId="267"/>
        </pc:sldMkLst>
        <pc:picChg chg="add del mod">
          <ac:chgData name="Lauren D Zondag" userId="S::zondagld@uw.edu::f41281c9-a06d-41ea-be23-7aa63ee2a6b1" providerId="AD" clId="Web-{12B9B269-AA43-155C-10E8-F38181041DC8}" dt="2026-01-30T19:01:00.872" v="3"/>
          <ac:picMkLst>
            <pc:docMk/>
            <pc:sldMk cId="3954781964" sldId="267"/>
            <ac:picMk id="3" creationId="{D5DDD7A4-C513-DEBB-0848-DFEAB18289FE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386518-CD07-C640-AC19-0431C3927D9C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F1DB44-1D90-A846-8976-B80535B0A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327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F1DB44-1D90-A846-8976-B80535B0A04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0871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png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671757" y="1179824"/>
            <a:ext cx="6972300" cy="2641756"/>
          </a:xfrm>
          <a:prstGeom prst="rect">
            <a:avLst/>
          </a:prstGeom>
        </p:spPr>
        <p:txBody>
          <a:bodyPr anchor="b"/>
          <a:lstStyle>
            <a:lvl1pPr algn="l">
              <a:defRPr sz="3750" b="1" i="0">
                <a:solidFill>
                  <a:schemeClr val="tx2"/>
                </a:solidFill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 dirty="0"/>
              <a:t>TITLE HERE</a:t>
            </a:r>
            <a:br>
              <a:rPr lang="en-US" dirty="0"/>
            </a:br>
            <a:r>
              <a:rPr lang="en-US" dirty="0"/>
              <a:t>ENCODE NORMAL</a:t>
            </a:r>
            <a:br>
              <a:rPr lang="en-US" dirty="0"/>
            </a:br>
            <a:r>
              <a:rPr lang="en-US" dirty="0"/>
              <a:t>BLACK, 50 PT. </a:t>
            </a:r>
          </a:p>
        </p:txBody>
      </p:sp>
      <p:pic>
        <p:nvPicPr>
          <p:cNvPr id="2" name="Picture 1" descr="UW_W Logo_White.png">
            <a:extLst>
              <a:ext uri="{FF2B5EF4-FFF2-40B4-BE49-F238E27FC236}">
                <a16:creationId xmlns:a16="http://schemas.microsoft.com/office/drawing/2014/main" id="{3B694ABD-1404-5DC2-0DE7-6B3FBB37B70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63296" y="5945854"/>
            <a:ext cx="1028700" cy="923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349125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 advClick="0" advTm="10000">
    <p:cove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Subheader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659307" y="2320239"/>
            <a:ext cx="8197114" cy="3810086"/>
          </a:xfrm>
          <a:prstGeom prst="rect">
            <a:avLst/>
          </a:prstGeom>
        </p:spPr>
        <p:txBody>
          <a:bodyPr/>
          <a:lstStyle>
            <a:lvl1pPr marL="257175" indent="-257175">
              <a:buFont typeface="Lucida Grande"/>
              <a:buChar char="&gt;"/>
              <a:defRPr sz="1800" b="1" i="0" baseline="0">
                <a:solidFill>
                  <a:srgbClr val="FFFFFF"/>
                </a:solidFill>
                <a:latin typeface="Open Sans"/>
                <a:cs typeface="Open Sans"/>
              </a:defRPr>
            </a:lvl1pPr>
            <a:lvl2pPr>
              <a:defRPr sz="1500" b="1" i="0" baseline="0">
                <a:solidFill>
                  <a:srgbClr val="FFFFFF"/>
                </a:solidFill>
                <a:latin typeface="Open Sans"/>
                <a:cs typeface="Open Sans"/>
              </a:defRPr>
            </a:lvl2pPr>
            <a:lvl3pPr marL="857250" indent="-171450">
              <a:buSzPct val="100000"/>
              <a:buFont typeface="Lucida Grande"/>
              <a:buChar char="&gt;"/>
              <a:defRPr sz="1350" b="1" i="0" baseline="0">
                <a:solidFill>
                  <a:srgbClr val="FFFFFF"/>
                </a:solidFill>
                <a:latin typeface="Open Sans"/>
                <a:cs typeface="Open Sans"/>
              </a:defRPr>
            </a:lvl3pPr>
            <a:lvl4pPr>
              <a:defRPr sz="1200" b="1" i="0" baseline="0">
                <a:solidFill>
                  <a:srgbClr val="FFFFFF"/>
                </a:solidFill>
                <a:latin typeface="Open Sans"/>
                <a:cs typeface="Open Sans"/>
              </a:defRPr>
            </a:lvl4pPr>
            <a:lvl5pPr marL="1543050" indent="-171450">
              <a:buFont typeface="Lucida Grande"/>
              <a:buChar char="&gt;"/>
              <a:defRPr sz="1050" b="1" i="0" baseline="0">
                <a:solidFill>
                  <a:srgbClr val="FFFFFF"/>
                </a:solidFill>
                <a:latin typeface="Open Sans"/>
                <a:cs typeface="Open Sans"/>
              </a:defRPr>
            </a:lvl5pPr>
          </a:lstStyle>
          <a:p>
            <a:pPr lvl="0"/>
            <a:r>
              <a:rPr lang="en-US" dirty="0"/>
              <a:t>Content here (Open Sans Bold, 24 pt.)</a:t>
            </a:r>
          </a:p>
          <a:p>
            <a:pPr lvl="1"/>
            <a:r>
              <a:rPr lang="en-US" dirty="0"/>
              <a:t>Second level (Open Sans Bold, 20)</a:t>
            </a:r>
          </a:p>
          <a:p>
            <a:pPr lvl="2"/>
            <a:r>
              <a:rPr lang="en-US" dirty="0"/>
              <a:t>Third level (Open Sans Bold, 18)</a:t>
            </a:r>
          </a:p>
          <a:p>
            <a:pPr lvl="3"/>
            <a:r>
              <a:rPr lang="en-US" dirty="0"/>
              <a:t>Fourth level (Open Sans Bold, 16)</a:t>
            </a:r>
          </a:p>
          <a:p>
            <a:pPr lvl="4"/>
            <a:r>
              <a:rPr lang="en-US" dirty="0"/>
              <a:t>Fifth level (Open Sans Bold, 14)</a:t>
            </a:r>
          </a:p>
        </p:txBody>
      </p:sp>
      <p:sp>
        <p:nvSpPr>
          <p:cNvPr id="5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671758" y="1730667"/>
            <a:ext cx="8184662" cy="411171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90000"/>
              </a:lnSpc>
              <a:buNone/>
              <a:defRPr sz="1800" b="0" i="0" baseline="0">
                <a:solidFill>
                  <a:srgbClr val="FFFFFF"/>
                </a:solidFill>
                <a:latin typeface="Uni Sans Regular"/>
                <a:cs typeface="Uni Sans Regular"/>
              </a:defRPr>
            </a:lvl1pPr>
            <a:lvl2pPr marL="3429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2pPr>
            <a:lvl3pPr marL="6858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3pPr>
            <a:lvl4pPr marL="10287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4pPr>
            <a:lvl5pPr marL="13716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5pPr>
          </a:lstStyle>
          <a:p>
            <a:pPr lvl="0"/>
            <a:r>
              <a:rPr lang="en-US" dirty="0"/>
              <a:t>SUB-HEADER HERE (UNI SANS REGULAR	, 24 PT.)</a:t>
            </a:r>
          </a:p>
        </p:txBody>
      </p:sp>
      <p:pic>
        <p:nvPicPr>
          <p:cNvPr id="8" name="Picture 7" descr="Bar_RtAngle_7502_RGB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4225" y="1437805"/>
            <a:ext cx="1358184" cy="670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1758" y="365069"/>
            <a:ext cx="8184662" cy="998440"/>
          </a:xfrm>
          <a:prstGeom prst="rect">
            <a:avLst/>
          </a:prstGeom>
        </p:spPr>
        <p:txBody>
          <a:bodyPr anchor="b"/>
          <a:lstStyle>
            <a:lvl1pPr algn="l">
              <a:defRPr sz="2250" b="1" i="0">
                <a:solidFill>
                  <a:schemeClr val="tx2"/>
                </a:solidFill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 dirty="0"/>
              <a:t>HEADER HERE </a:t>
            </a:r>
            <a:br>
              <a:rPr lang="en-US" dirty="0"/>
            </a:br>
            <a:r>
              <a:rPr lang="en-US" dirty="0"/>
              <a:t>(ENCODE NORMAL BLACK, 30 PT.)</a:t>
            </a:r>
          </a:p>
        </p:txBody>
      </p:sp>
    </p:spTree>
    <p:extLst>
      <p:ext uri="{BB962C8B-B14F-4D97-AF65-F5344CB8AC3E}">
        <p14:creationId xmlns:p14="http://schemas.microsoft.com/office/powerpoint/2010/main" val="2769240561"/>
      </p:ext>
    </p:extLst>
  </p:cSld>
  <p:clrMapOvr>
    <a:masterClrMapping/>
  </p:clrMapOvr>
  <p:transition spd="slow" advClick="0" advTm="10000">
    <p:cove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659305" y="1736726"/>
            <a:ext cx="8076956" cy="4015497"/>
          </a:xfrm>
          <a:prstGeom prst="rect">
            <a:avLst/>
          </a:prstGeom>
        </p:spPr>
        <p:txBody>
          <a:bodyPr/>
          <a:lstStyle>
            <a:lvl1pPr marL="257175" indent="-257175">
              <a:buFont typeface="Lucida Grande"/>
              <a:buChar char="&gt;"/>
              <a:defRPr sz="1800" b="1" i="0" baseline="0">
                <a:solidFill>
                  <a:srgbClr val="FFFFFF"/>
                </a:solidFill>
                <a:latin typeface="Open Sans"/>
                <a:cs typeface="Open Sans"/>
              </a:defRPr>
            </a:lvl1pPr>
            <a:lvl2pPr>
              <a:defRPr sz="1500" b="1" i="0" baseline="0">
                <a:solidFill>
                  <a:srgbClr val="FFFFFF"/>
                </a:solidFill>
                <a:latin typeface="Open Sans"/>
                <a:cs typeface="Open Sans"/>
              </a:defRPr>
            </a:lvl2pPr>
            <a:lvl3pPr marL="857250" indent="-171450">
              <a:buSzPct val="100000"/>
              <a:buFont typeface="Lucida Grande"/>
              <a:buChar char="&gt;"/>
              <a:defRPr sz="1350" b="1" i="0" baseline="0">
                <a:solidFill>
                  <a:srgbClr val="FFFFFF"/>
                </a:solidFill>
                <a:latin typeface="Open Sans"/>
                <a:cs typeface="Open Sans"/>
              </a:defRPr>
            </a:lvl3pPr>
            <a:lvl4pPr>
              <a:defRPr sz="1200" b="1" i="0" baseline="0">
                <a:solidFill>
                  <a:srgbClr val="FFFFFF"/>
                </a:solidFill>
                <a:latin typeface="Open Sans"/>
                <a:cs typeface="Open Sans"/>
              </a:defRPr>
            </a:lvl4pPr>
            <a:lvl5pPr marL="1543050" indent="-171450">
              <a:buFont typeface="Lucida Grande"/>
              <a:buChar char="&gt;"/>
              <a:defRPr sz="1050" b="1" i="0" baseline="0">
                <a:solidFill>
                  <a:srgbClr val="FFFFFF"/>
                </a:solidFill>
                <a:latin typeface="Open Sans"/>
                <a:cs typeface="Open Sans"/>
              </a:defRPr>
            </a:lvl5pPr>
          </a:lstStyle>
          <a:p>
            <a:pPr lvl="0"/>
            <a:r>
              <a:rPr lang="en-US" dirty="0"/>
              <a:t>Bulleted content here (Open Sans Light, 24 pt.)</a:t>
            </a:r>
          </a:p>
          <a:p>
            <a:pPr lvl="1"/>
            <a:r>
              <a:rPr lang="en-US" dirty="0"/>
              <a:t>Second level (Open Sans Light, 20)</a:t>
            </a:r>
          </a:p>
          <a:p>
            <a:pPr lvl="2"/>
            <a:r>
              <a:rPr lang="en-US" dirty="0"/>
              <a:t>Third level (Open Sans Light, 18)</a:t>
            </a:r>
          </a:p>
          <a:p>
            <a:pPr lvl="3"/>
            <a:r>
              <a:rPr lang="en-US" dirty="0"/>
              <a:t>Fourth level (Open Sans Light, 16)</a:t>
            </a:r>
          </a:p>
          <a:p>
            <a:pPr lvl="4"/>
            <a:r>
              <a:rPr lang="en-US" dirty="0"/>
              <a:t>Fifth level (Open Sans Light, 14)</a:t>
            </a:r>
          </a:p>
        </p:txBody>
      </p:sp>
      <p:pic>
        <p:nvPicPr>
          <p:cNvPr id="8" name="Picture 7" descr="Bar_RtAngle_7502_RGB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4225" y="1437805"/>
            <a:ext cx="1358184" cy="670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1758" y="371511"/>
            <a:ext cx="8064505" cy="991998"/>
          </a:xfrm>
          <a:prstGeom prst="rect">
            <a:avLst/>
          </a:prstGeom>
        </p:spPr>
        <p:txBody>
          <a:bodyPr anchor="b"/>
          <a:lstStyle>
            <a:lvl1pPr algn="l">
              <a:defRPr sz="2250" b="1" i="0">
                <a:solidFill>
                  <a:schemeClr val="tx2"/>
                </a:solidFill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 dirty="0"/>
              <a:t>HEADER HERE </a:t>
            </a:r>
            <a:br>
              <a:rPr lang="en-US" dirty="0"/>
            </a:br>
            <a:r>
              <a:rPr lang="en-US" dirty="0"/>
              <a:t>(ENCODE NORMAL BLACK, 30 PT.)</a:t>
            </a:r>
          </a:p>
        </p:txBody>
      </p:sp>
    </p:spTree>
    <p:extLst>
      <p:ext uri="{BB962C8B-B14F-4D97-AF65-F5344CB8AC3E}">
        <p14:creationId xmlns:p14="http://schemas.microsoft.com/office/powerpoint/2010/main" val="32363379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 advClick="0" advTm="10000">
    <p:cove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hart Placeholder 11"/>
          <p:cNvSpPr>
            <a:spLocks noGrp="1"/>
          </p:cNvSpPr>
          <p:nvPr>
            <p:ph type="chart" sz="quarter" idx="12" hasCustomPrompt="1"/>
          </p:nvPr>
        </p:nvSpPr>
        <p:spPr>
          <a:xfrm>
            <a:off x="766763" y="1736725"/>
            <a:ext cx="8021637" cy="44323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 b="0" i="1" baseline="0">
                <a:solidFill>
                  <a:srgbClr val="FFFFFF"/>
                </a:solidFill>
                <a:latin typeface="Open Sans Light"/>
                <a:cs typeface="Open Sans Light"/>
              </a:defRPr>
            </a:lvl1pPr>
          </a:lstStyle>
          <a:p>
            <a:r>
              <a:rPr lang="en-US" dirty="0"/>
              <a:t>Graphics can go here – </a:t>
            </a:r>
            <a:br>
              <a:rPr lang="en-US" dirty="0"/>
            </a:br>
            <a:r>
              <a:rPr lang="en-US" dirty="0"/>
              <a:t>replace this box with your image or chart</a:t>
            </a:r>
          </a:p>
        </p:txBody>
      </p:sp>
      <p:pic>
        <p:nvPicPr>
          <p:cNvPr id="8" name="Picture 7" descr="Bar_RtAngle_7502_RGB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4225" y="1437805"/>
            <a:ext cx="1358184" cy="670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1756" y="371511"/>
            <a:ext cx="8116644" cy="991998"/>
          </a:xfrm>
          <a:prstGeom prst="rect">
            <a:avLst/>
          </a:prstGeom>
        </p:spPr>
        <p:txBody>
          <a:bodyPr anchor="b"/>
          <a:lstStyle>
            <a:lvl1pPr algn="l">
              <a:defRPr sz="2250" b="1" i="0">
                <a:solidFill>
                  <a:schemeClr val="tx2"/>
                </a:solidFill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 dirty="0"/>
              <a:t>HEADER HERE </a:t>
            </a:r>
            <a:br>
              <a:rPr lang="en-US" dirty="0"/>
            </a:br>
            <a:r>
              <a:rPr lang="en-US" dirty="0"/>
              <a:t>(ENCODE NORMAL BLACK, 30 PT.)</a:t>
            </a:r>
          </a:p>
        </p:txBody>
      </p:sp>
    </p:spTree>
    <p:extLst>
      <p:ext uri="{BB962C8B-B14F-4D97-AF65-F5344CB8AC3E}">
        <p14:creationId xmlns:p14="http://schemas.microsoft.com/office/powerpoint/2010/main" val="3828560325"/>
      </p:ext>
    </p:extLst>
  </p:cSld>
  <p:clrMapOvr>
    <a:masterClrMapping/>
  </p:clrMapOvr>
  <p:transition spd="slow" advClick="0" advTm="10000">
    <p:cove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W Logo_Purple_2685_HEX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48139" y="5949410"/>
            <a:ext cx="1371600" cy="923544"/>
          </a:xfrm>
          <a:prstGeom prst="rect">
            <a:avLst/>
          </a:prstGeom>
        </p:spPr>
      </p:pic>
      <p:pic>
        <p:nvPicPr>
          <p:cNvPr id="9" name="Picture 8" descr="Wordmark_center_Purple_HEX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2041" y="6487457"/>
            <a:ext cx="2425295" cy="163374"/>
          </a:xfrm>
          <a:prstGeom prst="rect">
            <a:avLst/>
          </a:prstGeom>
        </p:spPr>
      </p:pic>
      <p:pic>
        <p:nvPicPr>
          <p:cNvPr id="6" name="Picture 5" descr="Bar_RtAngle_7502_RGB.pn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3589" y="4006085"/>
            <a:ext cx="2284303" cy="112770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671757" y="1167124"/>
            <a:ext cx="6972300" cy="2641756"/>
          </a:xfrm>
          <a:prstGeom prst="rect">
            <a:avLst/>
          </a:prstGeom>
        </p:spPr>
        <p:txBody>
          <a:bodyPr anchor="b"/>
          <a:lstStyle>
            <a:lvl1pPr algn="l">
              <a:defRPr sz="3750" b="1" i="0">
                <a:solidFill>
                  <a:srgbClr val="4B2E83"/>
                </a:solidFill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 dirty="0"/>
              <a:t>TITLE HERE</a:t>
            </a:r>
            <a:br>
              <a:rPr lang="en-US" dirty="0"/>
            </a:br>
            <a:r>
              <a:rPr lang="en-US" dirty="0"/>
              <a:t>ENCODE NORMAL</a:t>
            </a:r>
            <a:br>
              <a:rPr lang="en-US" dirty="0"/>
            </a:br>
            <a:r>
              <a:rPr lang="en-US" dirty="0"/>
              <a:t>BLACK, 50 PT. </a:t>
            </a:r>
          </a:p>
        </p:txBody>
      </p:sp>
    </p:spTree>
    <p:extLst>
      <p:ext uri="{BB962C8B-B14F-4D97-AF65-F5344CB8AC3E}">
        <p14:creationId xmlns:p14="http://schemas.microsoft.com/office/powerpoint/2010/main" val="3397191065"/>
      </p:ext>
    </p:extLst>
  </p:cSld>
  <p:clrMapOvr>
    <a:masterClrMapping/>
  </p:clrMapOvr>
  <p:transition spd="slow" advClick="0" advTm="10000">
    <p:cove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Subheader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659307" y="2320239"/>
            <a:ext cx="8197114" cy="3810086"/>
          </a:xfrm>
          <a:prstGeom prst="rect">
            <a:avLst/>
          </a:prstGeom>
        </p:spPr>
        <p:txBody>
          <a:bodyPr/>
          <a:lstStyle>
            <a:lvl1pPr marL="257175" indent="-257175">
              <a:buFont typeface="Lucida Grande"/>
              <a:buChar char="&gt;"/>
              <a:defRPr sz="1800" b="1" i="0" baseline="0">
                <a:solidFill>
                  <a:srgbClr val="4B2E83"/>
                </a:solidFill>
                <a:latin typeface="Open Sans"/>
                <a:cs typeface="Open Sans"/>
              </a:defRPr>
            </a:lvl1pPr>
            <a:lvl2pPr>
              <a:defRPr sz="1500" b="1" i="0" baseline="0">
                <a:solidFill>
                  <a:srgbClr val="4B2E83"/>
                </a:solidFill>
                <a:latin typeface="Open Sans"/>
                <a:cs typeface="Open Sans"/>
              </a:defRPr>
            </a:lvl2pPr>
            <a:lvl3pPr marL="857250" indent="-171450">
              <a:buSzPct val="100000"/>
              <a:buFont typeface="Lucida Grande"/>
              <a:buChar char="&gt;"/>
              <a:defRPr sz="1350" b="1" i="0" baseline="0">
                <a:solidFill>
                  <a:srgbClr val="4B2E83"/>
                </a:solidFill>
                <a:latin typeface="Open Sans"/>
                <a:cs typeface="Open Sans"/>
              </a:defRPr>
            </a:lvl3pPr>
            <a:lvl4pPr>
              <a:defRPr sz="1200" b="1" i="0" baseline="0">
                <a:solidFill>
                  <a:srgbClr val="4B2E83"/>
                </a:solidFill>
                <a:latin typeface="Open Sans"/>
                <a:cs typeface="Open Sans"/>
              </a:defRPr>
            </a:lvl4pPr>
            <a:lvl5pPr marL="1543050" indent="-171450">
              <a:buFont typeface="Lucida Grande"/>
              <a:buChar char="&gt;"/>
              <a:defRPr sz="1050" b="1" i="0" baseline="0">
                <a:solidFill>
                  <a:srgbClr val="4B2E83"/>
                </a:solidFill>
                <a:latin typeface="Open Sans"/>
                <a:cs typeface="Open Sans"/>
              </a:defRPr>
            </a:lvl5pPr>
          </a:lstStyle>
          <a:p>
            <a:pPr lvl="0"/>
            <a:r>
              <a:rPr lang="en-US" dirty="0"/>
              <a:t>Content here (Open Sans Bold, 24 pt.)</a:t>
            </a:r>
          </a:p>
          <a:p>
            <a:pPr lvl="1"/>
            <a:r>
              <a:rPr lang="en-US" dirty="0"/>
              <a:t>Second level (Open Sans Bold, 20)</a:t>
            </a:r>
          </a:p>
          <a:p>
            <a:pPr lvl="2"/>
            <a:r>
              <a:rPr lang="en-US" dirty="0"/>
              <a:t>Third level (Open Sans Bold, 18)</a:t>
            </a:r>
          </a:p>
          <a:p>
            <a:pPr lvl="3"/>
            <a:r>
              <a:rPr lang="en-US" dirty="0"/>
              <a:t>Fourth level (Open Sans Bold, 16)</a:t>
            </a:r>
          </a:p>
          <a:p>
            <a:pPr lvl="4"/>
            <a:r>
              <a:rPr lang="en-US" dirty="0"/>
              <a:t>Fifth level (Open Sans Bold, 14)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671758" y="1730667"/>
            <a:ext cx="8184662" cy="411171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90000"/>
              </a:lnSpc>
              <a:buNone/>
              <a:defRPr sz="1800" b="0" i="0" baseline="0">
                <a:solidFill>
                  <a:srgbClr val="4B2E83"/>
                </a:solidFill>
                <a:latin typeface="Uni Sans Regular"/>
                <a:cs typeface="Uni Sans Regular"/>
              </a:defRPr>
            </a:lvl1pPr>
            <a:lvl2pPr marL="3429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2pPr>
            <a:lvl3pPr marL="6858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3pPr>
            <a:lvl4pPr marL="10287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4pPr>
            <a:lvl5pPr marL="13716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5pPr>
          </a:lstStyle>
          <a:p>
            <a:pPr lvl="0"/>
            <a:r>
              <a:rPr lang="en-US" dirty="0"/>
              <a:t>SUB-HEADER HERE (UNI SANS LIGHT, 24 PT.)</a:t>
            </a:r>
          </a:p>
        </p:txBody>
      </p:sp>
      <p:pic>
        <p:nvPicPr>
          <p:cNvPr id="9" name="Picture 8" descr="Wordmark_center_Purple_HEX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82157" y="6487457"/>
            <a:ext cx="2425295" cy="16337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1756" y="371511"/>
            <a:ext cx="8184663" cy="991998"/>
          </a:xfrm>
          <a:prstGeom prst="rect">
            <a:avLst/>
          </a:prstGeom>
        </p:spPr>
        <p:txBody>
          <a:bodyPr anchor="b"/>
          <a:lstStyle>
            <a:lvl1pPr algn="l">
              <a:defRPr sz="2250" b="1" i="0">
                <a:solidFill>
                  <a:srgbClr val="4B2E83"/>
                </a:solidFill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 dirty="0"/>
              <a:t>HEADER HERE </a:t>
            </a:r>
            <a:br>
              <a:rPr lang="en-US" dirty="0"/>
            </a:br>
            <a:r>
              <a:rPr lang="en-US" dirty="0"/>
              <a:t>(ENCODE NORMAL BLACK, 30 PT.)</a:t>
            </a:r>
          </a:p>
        </p:txBody>
      </p:sp>
    </p:spTree>
    <p:extLst>
      <p:ext uri="{BB962C8B-B14F-4D97-AF65-F5344CB8AC3E}">
        <p14:creationId xmlns:p14="http://schemas.microsoft.com/office/powerpoint/2010/main" val="3072872654"/>
      </p:ext>
    </p:extLst>
  </p:cSld>
  <p:clrMapOvr>
    <a:masterClrMapping/>
  </p:clrMapOvr>
  <p:transition spd="slow" advClick="0" advTm="10000">
    <p:cove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659305" y="1736726"/>
            <a:ext cx="8196210" cy="4015497"/>
          </a:xfrm>
          <a:prstGeom prst="rect">
            <a:avLst/>
          </a:prstGeom>
        </p:spPr>
        <p:txBody>
          <a:bodyPr/>
          <a:lstStyle>
            <a:lvl1pPr marL="257175" indent="-257175">
              <a:buFont typeface="Lucida Grande"/>
              <a:buChar char="&gt;"/>
              <a:defRPr sz="1800" b="1" i="0" baseline="0">
                <a:solidFill>
                  <a:srgbClr val="4B2E83"/>
                </a:solidFill>
                <a:latin typeface="Open Sans"/>
                <a:cs typeface="Open Sans"/>
              </a:defRPr>
            </a:lvl1pPr>
            <a:lvl2pPr>
              <a:defRPr sz="1500" b="1" i="0" baseline="0">
                <a:solidFill>
                  <a:srgbClr val="4B2E83"/>
                </a:solidFill>
                <a:latin typeface="Open Sans"/>
                <a:cs typeface="Open Sans"/>
              </a:defRPr>
            </a:lvl2pPr>
            <a:lvl3pPr marL="857250" indent="-171450">
              <a:buSzPct val="100000"/>
              <a:buFont typeface="Lucida Grande"/>
              <a:buChar char="&gt;"/>
              <a:defRPr sz="1350" b="1" i="0" baseline="0">
                <a:solidFill>
                  <a:srgbClr val="4B2E83"/>
                </a:solidFill>
                <a:latin typeface="Open Sans"/>
                <a:cs typeface="Open Sans"/>
              </a:defRPr>
            </a:lvl3pPr>
            <a:lvl4pPr>
              <a:defRPr sz="1200" b="1" i="0" baseline="0">
                <a:solidFill>
                  <a:srgbClr val="4B2E83"/>
                </a:solidFill>
                <a:latin typeface="Open Sans"/>
                <a:cs typeface="Open Sans"/>
              </a:defRPr>
            </a:lvl4pPr>
            <a:lvl5pPr marL="1543050" indent="-171450">
              <a:buFont typeface="Lucida Grande"/>
              <a:buChar char="&gt;"/>
              <a:defRPr sz="1050" b="1" i="0" baseline="0">
                <a:solidFill>
                  <a:srgbClr val="4B2E83"/>
                </a:solidFill>
                <a:latin typeface="Open Sans"/>
                <a:cs typeface="Open Sans"/>
              </a:defRPr>
            </a:lvl5pPr>
          </a:lstStyle>
          <a:p>
            <a:pPr lvl="0"/>
            <a:r>
              <a:rPr lang="en-US" dirty="0"/>
              <a:t>Content here (Open Sans Bold, 24 pt.)</a:t>
            </a:r>
          </a:p>
          <a:p>
            <a:pPr lvl="1"/>
            <a:r>
              <a:rPr lang="en-US" dirty="0"/>
              <a:t>Second level (Open Sans Bold, 20)</a:t>
            </a:r>
          </a:p>
          <a:p>
            <a:pPr lvl="2"/>
            <a:r>
              <a:rPr lang="en-US" dirty="0"/>
              <a:t>Third level (Open Sans Bold, 18)</a:t>
            </a:r>
          </a:p>
          <a:p>
            <a:pPr lvl="3"/>
            <a:r>
              <a:rPr lang="en-US" dirty="0"/>
              <a:t>Fourth level (Open Sans Bold, 16)</a:t>
            </a:r>
          </a:p>
          <a:p>
            <a:pPr lvl="4"/>
            <a:r>
              <a:rPr lang="en-US" dirty="0"/>
              <a:t>Fifth level (Open Sans Bold, 14)</a:t>
            </a:r>
          </a:p>
        </p:txBody>
      </p:sp>
      <p:pic>
        <p:nvPicPr>
          <p:cNvPr id="9" name="Picture 8" descr="W Logo_Purple_2685_HEX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48139" y="5949410"/>
            <a:ext cx="1371600" cy="923544"/>
          </a:xfrm>
          <a:prstGeom prst="rect">
            <a:avLst/>
          </a:prstGeom>
        </p:spPr>
      </p:pic>
      <p:pic>
        <p:nvPicPr>
          <p:cNvPr id="7" name="Picture 6" descr="Bar_RtAngle_7502_RGB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4225" y="1437805"/>
            <a:ext cx="1358184" cy="670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1758" y="371511"/>
            <a:ext cx="8183759" cy="991998"/>
          </a:xfrm>
          <a:prstGeom prst="rect">
            <a:avLst/>
          </a:prstGeom>
        </p:spPr>
        <p:txBody>
          <a:bodyPr anchor="b"/>
          <a:lstStyle>
            <a:lvl1pPr algn="l">
              <a:defRPr sz="2250" b="1" i="0"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 dirty="0"/>
              <a:t>HEADER HERE </a:t>
            </a:r>
            <a:br>
              <a:rPr lang="en-US" dirty="0"/>
            </a:br>
            <a:r>
              <a:rPr lang="en-US" dirty="0"/>
              <a:t>(ENCODE NORMAL BLACK, 30 PT.)</a:t>
            </a:r>
          </a:p>
        </p:txBody>
      </p:sp>
    </p:spTree>
    <p:extLst>
      <p:ext uri="{BB962C8B-B14F-4D97-AF65-F5344CB8AC3E}">
        <p14:creationId xmlns:p14="http://schemas.microsoft.com/office/powerpoint/2010/main" val="1450220414"/>
      </p:ext>
    </p:extLst>
  </p:cSld>
  <p:clrMapOvr>
    <a:masterClrMapping/>
  </p:clrMapOvr>
  <p:transition spd="slow" advClick="0" advTm="10000">
    <p:cove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hart Placeholder 11"/>
          <p:cNvSpPr>
            <a:spLocks noGrp="1"/>
          </p:cNvSpPr>
          <p:nvPr>
            <p:ph type="chart" sz="quarter" idx="12" hasCustomPrompt="1"/>
          </p:nvPr>
        </p:nvSpPr>
        <p:spPr>
          <a:xfrm>
            <a:off x="766763" y="1736725"/>
            <a:ext cx="8021637" cy="44323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 b="0" i="1" baseline="0">
                <a:solidFill>
                  <a:srgbClr val="999999"/>
                </a:solidFill>
                <a:latin typeface="Open Sans Light"/>
                <a:cs typeface="Open Sans Light"/>
              </a:defRPr>
            </a:lvl1pPr>
          </a:lstStyle>
          <a:p>
            <a:r>
              <a:rPr lang="en-US" dirty="0"/>
              <a:t>Graphics can go here – </a:t>
            </a:r>
            <a:br>
              <a:rPr lang="en-US" dirty="0"/>
            </a:br>
            <a:r>
              <a:rPr lang="en-US" dirty="0"/>
              <a:t>replace this box with your image or chart</a:t>
            </a:r>
          </a:p>
        </p:txBody>
      </p:sp>
      <p:pic>
        <p:nvPicPr>
          <p:cNvPr id="7" name="Picture 6" descr="Wordmark_center_Purple_HEX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63107" y="6487457"/>
            <a:ext cx="2425295" cy="163374"/>
          </a:xfrm>
          <a:prstGeom prst="rect">
            <a:avLst/>
          </a:prstGeom>
        </p:spPr>
      </p:pic>
      <p:pic>
        <p:nvPicPr>
          <p:cNvPr id="6" name="Picture 5" descr="Bar_RtAngle_7502_RGB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4225" y="1437805"/>
            <a:ext cx="1358184" cy="670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1756" y="371511"/>
            <a:ext cx="8116644" cy="991998"/>
          </a:xfrm>
          <a:prstGeom prst="rect">
            <a:avLst/>
          </a:prstGeom>
        </p:spPr>
        <p:txBody>
          <a:bodyPr anchor="b"/>
          <a:lstStyle>
            <a:lvl1pPr algn="l">
              <a:defRPr sz="2250" b="1" i="0"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 dirty="0"/>
              <a:t>HEADER HERE </a:t>
            </a:r>
            <a:br>
              <a:rPr lang="en-US" dirty="0"/>
            </a:br>
            <a:r>
              <a:rPr lang="en-US" dirty="0"/>
              <a:t>(ENCODE NORMAL BLACK, 30 PT.)</a:t>
            </a:r>
          </a:p>
        </p:txBody>
      </p:sp>
    </p:spTree>
    <p:extLst>
      <p:ext uri="{BB962C8B-B14F-4D97-AF65-F5344CB8AC3E}">
        <p14:creationId xmlns:p14="http://schemas.microsoft.com/office/powerpoint/2010/main" val="2489552486"/>
      </p:ext>
    </p:extLst>
  </p:cSld>
  <p:clrMapOvr>
    <a:masterClrMapping/>
  </p:clrMapOvr>
  <p:transition spd="slow" advClick="0" advTm="10000">
    <p:cover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4B2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037030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</p:sldLayoutIdLst>
  <p:transition spd="slow" advClick="0" advTm="10000">
    <p:cover/>
  </p:transition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4B2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9868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63" r:id="rId2"/>
    <p:sldLayoutId id="2147483664" r:id="rId3"/>
    <p:sldLayoutId id="2147483665" r:id="rId4"/>
  </p:sldLayoutIdLst>
  <p:transition spd="slow" advClick="0" advTm="10000">
    <p:cover/>
  </p:transition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casadser@uw.edu" TargetMode="External"/><Relationship Id="rId2" Type="http://schemas.openxmlformats.org/officeDocument/2006/relationships/hyperlink" Target="https://help.ua.uw.edu/support/catalog/items/196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uwphotos.smugmug.com/?_gl=1*14six9i*_ga*MTE5NDYxNjQ2My4xNzQwNzY4NDA3*_ga_3T65WK0BM8*czE3Njk3MTc4ODgkbzEzMCRnMSR0MTc2OTcyMTE5MyRqMzUkbDAkaDA.*_gcl_au*MTI0OTk4MzQ5LjE3NjQ4MDA5ODY.*_ga_JLHM9WH4JV*czE3Njk3MTc4ODgkbzEzMCRnMSR0MTc2OTcyMTE5MyRqMzUkbDAkaDA." TargetMode="External"/><Relationship Id="rId4" Type="http://schemas.openxmlformats.org/officeDocument/2006/relationships/hyperlink" Target="https://www.washington.edu/brand/brand-elements/graphics/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14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F905C6E-F889-87C8-B88A-03CBA7A8051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73960" y="1805354"/>
            <a:ext cx="8182460" cy="4513384"/>
          </a:xfrm>
        </p:spPr>
        <p:txBody>
          <a:bodyPr lIns="68580" tIns="34290" rIns="68580" bIns="34290" anchor="t"/>
          <a:lstStyle/>
          <a:p>
            <a:pPr marL="0" indent="0">
              <a:buNone/>
            </a:pPr>
            <a:r>
              <a:rPr lang="en-US" sz="1400" b="0" dirty="0">
                <a:solidFill>
                  <a:srgbClr val="FFC000"/>
                </a:solidFill>
              </a:rPr>
              <a:t>Use of Slides</a:t>
            </a:r>
            <a:endParaRPr lang="en-US" sz="1400" b="0" dirty="0">
              <a:solidFill>
                <a:srgbClr val="FFC000"/>
              </a:solidFill>
              <a:ea typeface="Open Sans"/>
            </a:endParaRPr>
          </a:p>
          <a:p>
            <a:pPr indent="-214313">
              <a:buFont typeface="Arial"/>
              <a:buChar char="•"/>
            </a:pPr>
            <a:r>
              <a:rPr lang="en-US" sz="1400" b="0" dirty="0"/>
              <a:t>Feel free to edit content and delete or duplicate slides as you need. We recommend at least including the first three slides and the final slide. </a:t>
            </a:r>
            <a:endParaRPr lang="en-US" sz="1400" b="0" dirty="0">
              <a:ea typeface="Open Sans"/>
            </a:endParaRPr>
          </a:p>
          <a:p>
            <a:pPr marL="0" indent="0">
              <a:buNone/>
            </a:pPr>
            <a:r>
              <a:rPr lang="en-US" sz="1400" b="0" dirty="0">
                <a:solidFill>
                  <a:srgbClr val="FFC000"/>
                </a:solidFill>
              </a:rPr>
              <a:t>Slide Timing &amp; Looping</a:t>
            </a:r>
            <a:endParaRPr lang="en-US" sz="1400" b="0" dirty="0">
              <a:solidFill>
                <a:srgbClr val="FFC000"/>
              </a:solidFill>
              <a:ea typeface="Open Sans"/>
            </a:endParaRPr>
          </a:p>
          <a:p>
            <a:pPr indent="-214313">
              <a:buFont typeface="Arial"/>
              <a:buChar char="•"/>
            </a:pPr>
            <a:r>
              <a:rPr lang="en-US" sz="1400" b="0" dirty="0"/>
              <a:t>By default, each slide is timed to advance after 10 seconds on a continuous loop.</a:t>
            </a:r>
            <a:endParaRPr lang="en-US" sz="1400" b="0" dirty="0">
              <a:ea typeface="Open Sans"/>
            </a:endParaRPr>
          </a:p>
          <a:p>
            <a:pPr indent="-214313">
              <a:buFont typeface="Arial"/>
              <a:buChar char="•"/>
            </a:pPr>
            <a:r>
              <a:rPr lang="en-US" sz="1400" b="0" dirty="0"/>
              <a:t>To update slide transitions and timing for each slide, navigate to the Transitions tab. </a:t>
            </a:r>
            <a:endParaRPr lang="en-US" sz="1400" b="0" dirty="0">
              <a:ea typeface="Open Sans"/>
            </a:endParaRPr>
          </a:p>
          <a:p>
            <a:pPr marL="0" indent="0">
              <a:buNone/>
            </a:pPr>
            <a:r>
              <a:rPr lang="en-US" sz="1400" b="0" dirty="0">
                <a:solidFill>
                  <a:srgbClr val="FFC000"/>
                </a:solidFill>
                <a:ea typeface="Open Sans"/>
              </a:rPr>
              <a:t>Creating QR Codes for Giving Links</a:t>
            </a:r>
          </a:p>
          <a:p>
            <a:pPr indent="-214313">
              <a:buFont typeface="Arial"/>
              <a:buChar char="•"/>
            </a:pPr>
            <a:r>
              <a:rPr lang="en-US" sz="1400" b="0" dirty="0">
                <a:solidFill>
                  <a:schemeClr val="bg2">
                    <a:lumMod val="20000"/>
                    <a:lumOff val="80000"/>
                  </a:schemeClr>
                </a:solidFill>
                <a:ea typeface="Open Sans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Request a new QR code : UA Supportal</a:t>
            </a:r>
            <a:r>
              <a:rPr lang="en-US" sz="1400" b="0" dirty="0">
                <a:solidFill>
                  <a:schemeClr val="bg2">
                    <a:lumMod val="20000"/>
                    <a:lumOff val="80000"/>
                  </a:schemeClr>
                </a:solidFill>
                <a:ea typeface="Open Sans"/>
              </a:rPr>
              <a:t> </a:t>
            </a:r>
            <a:r>
              <a:rPr lang="en-US" sz="1400" b="0" i="1" dirty="0">
                <a:solidFill>
                  <a:schemeClr val="tx2"/>
                </a:solidFill>
                <a:ea typeface="Open Sans"/>
              </a:rPr>
              <a:t>(UA log in credentials required)</a:t>
            </a:r>
          </a:p>
          <a:p>
            <a:pPr indent="-214313">
              <a:buFont typeface="Arial"/>
              <a:buChar char="•"/>
            </a:pPr>
            <a:r>
              <a:rPr lang="en-US" sz="1400" b="0" dirty="0">
                <a:ea typeface="Open Sans"/>
              </a:rPr>
              <a:t>Email </a:t>
            </a:r>
            <a:r>
              <a:rPr lang="en-US" sz="1400" b="0" dirty="0">
                <a:solidFill>
                  <a:schemeClr val="bg2">
                    <a:lumMod val="20000"/>
                    <a:lumOff val="80000"/>
                  </a:schemeClr>
                </a:solidFill>
                <a:ea typeface="Open Sans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casadser@uw.edu</a:t>
            </a:r>
            <a:r>
              <a:rPr lang="en-US" sz="1400" b="0" dirty="0">
                <a:solidFill>
                  <a:schemeClr val="bg2">
                    <a:lumMod val="20000"/>
                    <a:lumOff val="80000"/>
                  </a:schemeClr>
                </a:solidFill>
                <a:ea typeface="Open Sans"/>
              </a:rPr>
              <a:t> </a:t>
            </a:r>
            <a:r>
              <a:rPr lang="en-US" sz="1400" b="0" dirty="0">
                <a:ea typeface="Open Sans"/>
              </a:rPr>
              <a:t>for assistance with creating a QR Code. </a:t>
            </a:r>
          </a:p>
          <a:p>
            <a:pPr marL="42863" indent="0">
              <a:buNone/>
            </a:pPr>
            <a:r>
              <a:rPr lang="en-US" sz="1400" b="0" dirty="0">
                <a:solidFill>
                  <a:srgbClr val="FFC000"/>
                </a:solidFill>
                <a:ea typeface="Open Sans"/>
              </a:rPr>
              <a:t>Sourcing Photos &amp; Graphics</a:t>
            </a:r>
          </a:p>
          <a:p>
            <a:pPr>
              <a:buFont typeface="Arial"/>
              <a:buChar char="•"/>
            </a:pPr>
            <a:r>
              <a:rPr lang="en-US" sz="1400" b="0" dirty="0">
                <a:ea typeface="Open Sans"/>
              </a:rPr>
              <a:t>Explore </a:t>
            </a:r>
            <a:r>
              <a:rPr lang="en-US" sz="1400" b="0" dirty="0">
                <a:solidFill>
                  <a:schemeClr val="bg2">
                    <a:lumMod val="20000"/>
                    <a:lumOff val="80000"/>
                  </a:schemeClr>
                </a:solidFill>
                <a:ea typeface="Open Sans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graphics</a:t>
            </a:r>
            <a:r>
              <a:rPr lang="en-US" sz="1400" b="0" dirty="0">
                <a:ea typeface="Open Sans"/>
              </a:rPr>
              <a:t> and </a:t>
            </a:r>
            <a:r>
              <a:rPr lang="en-US" sz="1400" b="0" dirty="0">
                <a:solidFill>
                  <a:schemeClr val="bg2">
                    <a:lumMod val="20000"/>
                    <a:lumOff val="80000"/>
                  </a:schemeClr>
                </a:solidFill>
                <a:ea typeface="Open Sans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photos</a:t>
            </a:r>
            <a:r>
              <a:rPr lang="en-US" sz="1400" b="0" dirty="0">
                <a:ea typeface="Open Sans"/>
              </a:rPr>
              <a:t> on the UMAC's website. </a:t>
            </a:r>
            <a:endParaRPr lang="en-US" sz="1400" dirty="0">
              <a:ea typeface="Open Sans"/>
            </a:endParaRPr>
          </a:p>
          <a:p>
            <a:pPr marL="0" indent="0">
              <a:buNone/>
            </a:pPr>
            <a:endParaRPr lang="en-US" sz="1400" b="0" dirty="0">
              <a:ea typeface="Open Sans"/>
            </a:endParaRPr>
          </a:p>
          <a:p>
            <a:pPr marL="0" indent="0">
              <a:buNone/>
            </a:pPr>
            <a:r>
              <a:rPr lang="en-US" sz="1400" b="0" dirty="0">
                <a:ea typeface="Open Sans"/>
              </a:rPr>
              <a:t>When ready, don't forget to delete this slide before presenting. 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A831B02-787E-C176-E072-97AA638638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7478" y="365069"/>
            <a:ext cx="8184662" cy="998440"/>
          </a:xfrm>
        </p:spPr>
        <p:txBody>
          <a:bodyPr lIns="68580" tIns="34290" rIns="68580" bIns="34290" anchor="b"/>
          <a:lstStyle/>
          <a:p>
            <a:r>
              <a:rPr lang="en-US" dirty="0">
                <a:solidFill>
                  <a:srgbClr val="FFFFFF"/>
                </a:solidFill>
                <a:latin typeface="Encode Sans Normal Black"/>
              </a:rPr>
              <a:t>PRE-EVENT POWERPOINT TEMPLATE</a:t>
            </a:r>
            <a:r>
              <a:rPr lang="en-US" dirty="0">
                <a:latin typeface="Encode Sans Normal Black"/>
              </a:rPr>
              <a:t> </a:t>
            </a:r>
            <a:br>
              <a:rPr lang="en-US" dirty="0">
                <a:latin typeface="Encode Sans Normal Black"/>
              </a:rPr>
            </a:br>
            <a:r>
              <a:rPr lang="en-US" dirty="0">
                <a:solidFill>
                  <a:srgbClr val="FFC000"/>
                </a:solidFill>
                <a:latin typeface="Encode Sans Normal Black"/>
              </a:rPr>
              <a:t>NOTES &amp; INSTRUCTIONS</a:t>
            </a:r>
            <a:endParaRPr lang="en-US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8609861"/>
      </p:ext>
    </p:extLst>
  </p:cSld>
  <p:clrMapOvr>
    <a:masterClrMapping/>
  </p:clrMapOvr>
  <p:transition spd="slow" advClick="0" advTm="10000">
    <p:cover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1FA470-6532-5296-D097-C72B6EA9D9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E142A0F-CC1E-3A52-9F30-FAEACB3C7351}"/>
              </a:ext>
            </a:extLst>
          </p:cNvPr>
          <p:cNvSpPr txBox="1"/>
          <p:nvPr/>
        </p:nvSpPr>
        <p:spPr>
          <a:xfrm>
            <a:off x="5340097" y="3586734"/>
            <a:ext cx="1385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350" dirty="0"/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B0328AC9-18A2-1FAC-A74A-57769E0BEF6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17951" y="1791855"/>
            <a:ext cx="7918050" cy="3719038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chemeClr val="bg2"/>
                </a:solidFill>
              </a:rPr>
              <a:t>For those near and far, this is your university to explore. Every month, the </a:t>
            </a:r>
            <a:r>
              <a:rPr lang="en-US" dirty="0" err="1">
                <a:solidFill>
                  <a:schemeClr val="bg2"/>
                </a:solidFill>
              </a:rPr>
              <a:t>ArtSci</a:t>
            </a:r>
            <a:r>
              <a:rPr lang="en-US" dirty="0">
                <a:solidFill>
                  <a:schemeClr val="bg2"/>
                </a:solidFill>
              </a:rPr>
              <a:t> Roundup features in-person and online public events, performances, exhibitions, podcasts, and more. Sign up to receive a monthly email with the latest events and happenings!</a:t>
            </a:r>
          </a:p>
          <a:p>
            <a:pPr marL="0" indent="0">
              <a:buNone/>
            </a:pPr>
            <a:endParaRPr lang="en-US" dirty="0">
              <a:solidFill>
                <a:schemeClr val="bg2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bg2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2C45A20-FC6E-E8B8-2CB1-E3934B433828}"/>
              </a:ext>
            </a:extLst>
          </p:cNvPr>
          <p:cNvSpPr txBox="1"/>
          <p:nvPr/>
        </p:nvSpPr>
        <p:spPr>
          <a:xfrm>
            <a:off x="3386386" y="4458832"/>
            <a:ext cx="47555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sz="2400" b="1" dirty="0">
                <a:solidFill>
                  <a:srgbClr val="FFC700"/>
                </a:solidFill>
                <a:latin typeface="Open Sans"/>
                <a:cs typeface="Open Sans"/>
              </a:rPr>
              <a:t>artsci.washington.edu/signup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A78B329-3EAC-C11A-1B3B-E4E3D7910B8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4379" t="14153" r="14196" b="14147"/>
          <a:stretch>
            <a:fillRect/>
          </a:stretch>
        </p:blipFill>
        <p:spPr>
          <a:xfrm>
            <a:off x="782571" y="3675887"/>
            <a:ext cx="2076877" cy="2084833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3D4AD426-A6F7-225F-08EE-EDC0E0A1C7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0422" y="6191493"/>
            <a:ext cx="4058609" cy="212750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EB4DCBFB-03CE-C2D1-65F5-9BD3A0B4F4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SIGN UP FOR THE ARTSCI ROUNDUP NEWSLETTER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4781964"/>
      </p:ext>
    </p:extLst>
  </p:cSld>
  <p:clrMapOvr>
    <a:masterClrMapping/>
  </p:clrMapOvr>
  <p:transition spd="slow" advClick="0" advTm="10000">
    <p:cover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6">
            <a:extLst>
              <a:ext uri="{FF2B5EF4-FFF2-40B4-BE49-F238E27FC236}">
                <a16:creationId xmlns:a16="http://schemas.microsoft.com/office/drawing/2014/main" id="{A190F87D-AA19-33FC-1F65-29D78636595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12" r="10421"/>
          <a:stretch>
            <a:fillRect/>
          </a:stretch>
        </p:blipFill>
        <p:spPr bwMode="auto">
          <a:xfrm>
            <a:off x="5625066" y="0"/>
            <a:ext cx="351893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9264FE0-1626-0947-D8E2-969E7059EF2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73959" y="2145142"/>
            <a:ext cx="4565554" cy="3026276"/>
          </a:xfrm>
        </p:spPr>
        <p:txBody>
          <a:bodyPr lIns="68580" tIns="34290" rIns="68580" bIns="34290" anchor="t"/>
          <a:lstStyle/>
          <a:p>
            <a:pPr marL="0" indent="0">
              <a:buNone/>
            </a:pPr>
            <a:r>
              <a:rPr lang="en-US" dirty="0">
                <a:solidFill>
                  <a:schemeClr val="bg2"/>
                </a:solidFill>
                <a:ea typeface="Open Sans"/>
              </a:rPr>
              <a:t>Send us an email at </a:t>
            </a:r>
            <a:r>
              <a:rPr lang="en-US" dirty="0">
                <a:solidFill>
                  <a:srgbClr val="FFC000"/>
                </a:solidFill>
                <a:ea typeface="Open Sans"/>
              </a:rPr>
              <a:t>departmentemail@uw.edu.</a:t>
            </a:r>
          </a:p>
          <a:p>
            <a:pPr marL="0" indent="0">
              <a:buNone/>
            </a:pPr>
            <a:endParaRPr lang="en-US" dirty="0">
              <a:solidFill>
                <a:srgbClr val="FFC000"/>
              </a:solidFill>
              <a:ea typeface="Open Sans"/>
            </a:endParaRPr>
          </a:p>
          <a:p>
            <a:pPr marL="0" indent="0">
              <a:buNone/>
            </a:pPr>
            <a:endParaRPr lang="en-US" dirty="0">
              <a:solidFill>
                <a:srgbClr val="FFC000"/>
              </a:solidFill>
              <a:ea typeface="Open Sans"/>
            </a:endParaRPr>
          </a:p>
          <a:p>
            <a:pPr marL="0" indent="0">
              <a:buNone/>
            </a:pPr>
            <a:r>
              <a:rPr lang="en-US" dirty="0">
                <a:solidFill>
                  <a:schemeClr val="bg2"/>
                </a:solidFill>
                <a:ea typeface="Open Sans"/>
              </a:rPr>
              <a:t>Follow us on Social Media</a:t>
            </a:r>
          </a:p>
        </p:txBody>
      </p:sp>
      <p:pic>
        <p:nvPicPr>
          <p:cNvPr id="4" name="Picture 3" descr="A logo of a camera&#10;&#10;AI-generated content may be incorrect.">
            <a:extLst>
              <a:ext uri="{FF2B5EF4-FFF2-40B4-BE49-F238E27FC236}">
                <a16:creationId xmlns:a16="http://schemas.microsoft.com/office/drawing/2014/main" id="{C21481F2-13C3-8A0B-9B42-5094147E1B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4601" y="3867699"/>
            <a:ext cx="566006" cy="566006"/>
          </a:xfrm>
          <a:prstGeom prst="rect">
            <a:avLst/>
          </a:prstGeom>
        </p:spPr>
      </p:pic>
      <p:pic>
        <p:nvPicPr>
          <p:cNvPr id="5" name="Picture 4" descr="A blue square with white letters&#10;&#10;AI-generated content may be incorrect.">
            <a:extLst>
              <a:ext uri="{FF2B5EF4-FFF2-40B4-BE49-F238E27FC236}">
                <a16:creationId xmlns:a16="http://schemas.microsoft.com/office/drawing/2014/main" id="{C222F9C1-9EAF-2152-1BA5-EDB6B41E2E8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4601" y="4593065"/>
            <a:ext cx="675909" cy="67590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0991A3C-9C92-2C40-05CB-0002DEBA44AD}"/>
              </a:ext>
            </a:extLst>
          </p:cNvPr>
          <p:cNvSpPr txBox="1"/>
          <p:nvPr/>
        </p:nvSpPr>
        <p:spPr>
          <a:xfrm>
            <a:off x="1490479" y="4007094"/>
            <a:ext cx="3309943" cy="43858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>
                <a:solidFill>
                  <a:srgbClr val="FFC000"/>
                </a:solidFill>
                <a:ea typeface="Calibri"/>
                <a:cs typeface="Calibri"/>
              </a:rPr>
              <a:t>[insert handle]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20256FB-1798-FB76-DBAC-882932F68A8D}"/>
              </a:ext>
            </a:extLst>
          </p:cNvPr>
          <p:cNvSpPr txBox="1"/>
          <p:nvPr/>
        </p:nvSpPr>
        <p:spPr>
          <a:xfrm>
            <a:off x="1490479" y="4703151"/>
            <a:ext cx="3182105" cy="43858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>
                <a:solidFill>
                  <a:srgbClr val="FFC000"/>
                </a:solidFill>
                <a:ea typeface="Calibri"/>
                <a:cs typeface="Calibri"/>
              </a:rPr>
              <a:t>[insert handle]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57A4E56-CBDC-0CED-D29B-870A92D5169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0422" y="6191493"/>
            <a:ext cx="4058609" cy="212750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C7EFAD17-6F68-1451-D326-1413DD617E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1513" y="371475"/>
            <a:ext cx="8183562" cy="992188"/>
          </a:xfrm>
        </p:spPr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WANT TO CONNECT?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8720368"/>
      </p:ext>
    </p:extLst>
  </p:cSld>
  <p:clrMapOvr>
    <a:masterClrMapping/>
  </p:clrMapOvr>
  <p:transition spd="slow" advClick="0" advTm="10000">
    <p:cover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C05CC4-A877-E9F5-8BFE-E8EBE8BD7C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C700"/>
                </a:solidFill>
              </a:rPr>
              <a:t>THANK YOU </a:t>
            </a:r>
            <a:r>
              <a:rPr lang="en-US" dirty="0"/>
              <a:t>FOR JOINING US. WE HOPE TO SEE YOU ON CAMPUS AGAIN SOON!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F01C48B-B90C-2B43-30AC-508EB2369E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5046" y="6188260"/>
            <a:ext cx="4058609" cy="212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7448389"/>
      </p:ext>
    </p:extLst>
  </p:cSld>
  <p:clrMapOvr>
    <a:masterClrMapping/>
  </p:clrMapOvr>
  <p:transition spd="slow" advClick="0" advTm="10000">
    <p:cover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15046" y="857250"/>
            <a:ext cx="6705797" cy="2790497"/>
          </a:xfrm>
        </p:spPr>
        <p:txBody>
          <a:bodyPr/>
          <a:lstStyle/>
          <a:p>
            <a:r>
              <a:rPr lang="en-US" sz="4400" b="0" dirty="0">
                <a:latin typeface="ENCODE SANS NORMAL BLACK" panose="02000000000000000000" pitchFamily="2" charset="77"/>
              </a:rPr>
              <a:t>WELCOME TO </a:t>
            </a:r>
            <a:br>
              <a:rPr lang="en-US" sz="4400" b="0" dirty="0">
                <a:latin typeface="ENCODE SANS NORMAL BLACK" panose="02000000000000000000" pitchFamily="2" charset="77"/>
              </a:rPr>
            </a:br>
            <a:r>
              <a:rPr lang="en-US" sz="4400" b="0" dirty="0">
                <a:latin typeface="ENCODE SANS NORMAL BLACK" panose="02000000000000000000" pitchFamily="2" charset="77"/>
              </a:rPr>
              <a:t>THE HUSKY LECTURE</a:t>
            </a:r>
            <a:br>
              <a:rPr lang="en-US" sz="3000" b="0" dirty="0">
                <a:latin typeface="ENCODE SANS NORMAL BLACK" panose="02000000000000000000" pitchFamily="2" charset="77"/>
              </a:rPr>
            </a:br>
            <a:r>
              <a:rPr lang="en-US" sz="3000" b="0" dirty="0">
                <a:latin typeface="Encode Sans Normal Medium" panose="02000000000000000000" pitchFamily="2" charset="77"/>
              </a:rPr>
              <a:t>Subtitle text here</a:t>
            </a:r>
          </a:p>
        </p:txBody>
      </p:sp>
      <p:pic>
        <p:nvPicPr>
          <p:cNvPr id="10" name="Picture 9" descr="Bar_RtAngle_7502_RGB.png">
            <a:extLst>
              <a:ext uri="{FF2B5EF4-FFF2-40B4-BE49-F238E27FC236}">
                <a16:creationId xmlns:a16="http://schemas.microsoft.com/office/drawing/2014/main" id="{F12B12AE-0FC1-14FB-7A72-5248E5E4CA6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8109" y="3804617"/>
            <a:ext cx="1713227" cy="8457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39203F7-FC91-95A7-77FC-078F31EF54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5046" y="6188260"/>
            <a:ext cx="4058609" cy="212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3477580"/>
      </p:ext>
    </p:extLst>
  </p:cSld>
  <p:clrMapOvr>
    <a:masterClrMapping/>
  </p:clrMapOvr>
  <p:transition spd="slow" advClick="0" advTm="10000">
    <p:cover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D4A469-66EF-2FA7-EB87-D8546D6A1BD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25605" y="2159795"/>
            <a:ext cx="5945552" cy="2620232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FFC000"/>
                </a:solidFill>
              </a:rPr>
              <a:t>5:30 pm</a:t>
            </a:r>
            <a:r>
              <a:rPr lang="en-US" dirty="0">
                <a:solidFill>
                  <a:schemeClr val="bg2"/>
                </a:solidFill>
              </a:rPr>
              <a:t>		Lecture</a:t>
            </a:r>
          </a:p>
          <a:p>
            <a:pPr marL="0" indent="0">
              <a:buNone/>
            </a:pPr>
            <a:endParaRPr lang="en-US" dirty="0">
              <a:solidFill>
                <a:schemeClr val="bg2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C000"/>
                </a:solidFill>
              </a:rPr>
              <a:t>6:30 pm</a:t>
            </a:r>
            <a:r>
              <a:rPr lang="en-US" dirty="0">
                <a:solidFill>
                  <a:schemeClr val="bg2"/>
                </a:solidFill>
              </a:rPr>
              <a:t>		Q&amp;A Session</a:t>
            </a:r>
          </a:p>
          <a:p>
            <a:pPr marL="0" indent="0">
              <a:buNone/>
            </a:pPr>
            <a:endParaRPr lang="en-US" dirty="0">
              <a:solidFill>
                <a:schemeClr val="bg2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C000"/>
                </a:solidFill>
              </a:rPr>
              <a:t>7:00 pm </a:t>
            </a:r>
            <a:r>
              <a:rPr lang="en-US" dirty="0">
                <a:solidFill>
                  <a:schemeClr val="bg2"/>
                </a:solidFill>
              </a:rPr>
              <a:t>	Reception &amp; Book Signing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7362177-BD65-13F8-ABCC-0F1B5CE84E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5128" y="600271"/>
            <a:ext cx="6137672" cy="744141"/>
          </a:xfrm>
        </p:spPr>
        <p:txBody>
          <a:bodyPr/>
          <a:lstStyle/>
          <a:p>
            <a:r>
              <a:rPr lang="en-US" sz="2200" dirty="0">
                <a:solidFill>
                  <a:schemeClr val="bg2"/>
                </a:solidFill>
              </a:rPr>
              <a:t>AGENDA</a:t>
            </a:r>
          </a:p>
        </p:txBody>
      </p:sp>
      <p:pic>
        <p:nvPicPr>
          <p:cNvPr id="3078" name="Picture 6">
            <a:extLst>
              <a:ext uri="{FF2B5EF4-FFF2-40B4-BE49-F238E27FC236}">
                <a16:creationId xmlns:a16="http://schemas.microsoft.com/office/drawing/2014/main" id="{3412087B-757B-3602-D3FD-D3CBFA80062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12" r="10421"/>
          <a:stretch>
            <a:fillRect/>
          </a:stretch>
        </p:blipFill>
        <p:spPr bwMode="auto">
          <a:xfrm>
            <a:off x="5625066" y="0"/>
            <a:ext cx="351893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C0F2A3B-E226-DC96-2DE9-76760D356030}"/>
              </a:ext>
            </a:extLst>
          </p:cNvPr>
          <p:cNvSpPr txBox="1"/>
          <p:nvPr/>
        </p:nvSpPr>
        <p:spPr>
          <a:xfrm>
            <a:off x="5340097" y="3586734"/>
            <a:ext cx="1385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35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1CBE636-43BF-B2E5-09CB-16CB857275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0422" y="6191493"/>
            <a:ext cx="4058609" cy="212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4454284"/>
      </p:ext>
    </p:extLst>
  </p:cSld>
  <p:clrMapOvr>
    <a:masterClrMapping/>
  </p:clrMapOvr>
  <p:transition spd="slow" advClick="0" advTm="10000">
    <p:cover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1FA470-6532-5296-D097-C72B6EA9D9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B3652F-984F-93C0-22AD-64CCCE75ADE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389272" y="2274435"/>
            <a:ext cx="4861536" cy="1232820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FFC000"/>
                </a:solidFill>
              </a:rPr>
              <a:t>Dr. Dubs Husky, Lead Scientist </a:t>
            </a:r>
          </a:p>
          <a:p>
            <a:pPr marL="0" indent="0">
              <a:buNone/>
            </a:pPr>
            <a:r>
              <a:rPr lang="en-US" sz="1350" b="0" dirty="0">
                <a:solidFill>
                  <a:schemeClr val="bg2"/>
                </a:solidFill>
              </a:rPr>
              <a:t>Ci </a:t>
            </a:r>
            <a:r>
              <a:rPr lang="en-US" sz="1350" b="0" dirty="0" err="1">
                <a:solidFill>
                  <a:schemeClr val="bg2"/>
                </a:solidFill>
              </a:rPr>
              <a:t>quodi</a:t>
            </a:r>
            <a:r>
              <a:rPr lang="en-US" sz="1350" b="0" dirty="0">
                <a:solidFill>
                  <a:schemeClr val="bg2"/>
                </a:solidFill>
              </a:rPr>
              <a:t> verum </a:t>
            </a:r>
            <a:r>
              <a:rPr lang="en-US" sz="1350" b="0" dirty="0" err="1">
                <a:solidFill>
                  <a:schemeClr val="bg2"/>
                </a:solidFill>
              </a:rPr>
              <a:t>quam</a:t>
            </a:r>
            <a:r>
              <a:rPr lang="en-US" sz="1350" b="0" dirty="0">
                <a:solidFill>
                  <a:schemeClr val="bg2"/>
                </a:solidFill>
              </a:rPr>
              <a:t> net </a:t>
            </a:r>
            <a:r>
              <a:rPr lang="en-US" sz="1350" b="0" dirty="0" err="1">
                <a:solidFill>
                  <a:schemeClr val="bg2"/>
                </a:solidFill>
              </a:rPr>
              <a:t>velesed</a:t>
            </a:r>
            <a:r>
              <a:rPr lang="en-US" sz="1350" b="0" dirty="0">
                <a:solidFill>
                  <a:schemeClr val="bg2"/>
                </a:solidFill>
              </a:rPr>
              <a:t> </a:t>
            </a:r>
            <a:r>
              <a:rPr lang="en-US" sz="1350" b="0" dirty="0" err="1">
                <a:solidFill>
                  <a:schemeClr val="bg2"/>
                </a:solidFill>
              </a:rPr>
              <a:t>ut</a:t>
            </a:r>
            <a:r>
              <a:rPr lang="en-US" sz="1350" b="0" dirty="0">
                <a:solidFill>
                  <a:schemeClr val="bg2"/>
                </a:solidFill>
              </a:rPr>
              <a:t> et </a:t>
            </a:r>
            <a:r>
              <a:rPr lang="en-US" sz="1350" b="0" dirty="0" err="1">
                <a:solidFill>
                  <a:schemeClr val="bg2"/>
                </a:solidFill>
              </a:rPr>
              <a:t>ernatur</a:t>
            </a:r>
            <a:r>
              <a:rPr lang="en-US" sz="1350" b="0" dirty="0">
                <a:solidFill>
                  <a:schemeClr val="bg2"/>
                </a:solidFill>
              </a:rPr>
              <a:t> </a:t>
            </a:r>
            <a:r>
              <a:rPr lang="en-US" sz="1350" b="0" dirty="0" err="1">
                <a:solidFill>
                  <a:schemeClr val="bg2"/>
                </a:solidFill>
              </a:rPr>
              <a:t>aditium</a:t>
            </a:r>
            <a:r>
              <a:rPr lang="en-US" sz="1350" b="0" dirty="0">
                <a:solidFill>
                  <a:schemeClr val="bg2"/>
                </a:solidFill>
              </a:rPr>
              <a:t> arum </a:t>
            </a:r>
            <a:r>
              <a:rPr lang="en-US" sz="1350" b="0" dirty="0" err="1">
                <a:solidFill>
                  <a:schemeClr val="bg2"/>
                </a:solidFill>
              </a:rPr>
              <a:t>experum</a:t>
            </a:r>
            <a:r>
              <a:rPr lang="en-US" sz="1350" b="0" dirty="0">
                <a:solidFill>
                  <a:schemeClr val="bg2"/>
                </a:solidFill>
              </a:rPr>
              <a:t> imus, simi, sit la </a:t>
            </a:r>
            <a:r>
              <a:rPr lang="en-US" sz="1350" b="0" dirty="0" err="1">
                <a:solidFill>
                  <a:schemeClr val="bg2"/>
                </a:solidFill>
              </a:rPr>
              <a:t>doluptatenis</a:t>
            </a:r>
            <a:r>
              <a:rPr lang="en-US" sz="1350" b="0" dirty="0">
                <a:solidFill>
                  <a:schemeClr val="bg2"/>
                </a:solidFill>
              </a:rPr>
              <a:t> </a:t>
            </a:r>
            <a:r>
              <a:rPr lang="en-US" sz="1350" b="0" dirty="0" err="1">
                <a:solidFill>
                  <a:schemeClr val="bg2"/>
                </a:solidFill>
              </a:rPr>
              <a:t>volorio</a:t>
            </a:r>
            <a:r>
              <a:rPr lang="en-US" sz="1350" b="0" dirty="0">
                <a:solidFill>
                  <a:schemeClr val="bg2"/>
                </a:solidFill>
              </a:rPr>
              <a:t>. </a:t>
            </a:r>
            <a:r>
              <a:rPr lang="en-US" sz="1350" b="0" dirty="0" err="1">
                <a:solidFill>
                  <a:schemeClr val="bg2"/>
                </a:solidFill>
              </a:rPr>
              <a:t>Iquuntia</a:t>
            </a:r>
            <a:r>
              <a:rPr lang="en-US" sz="1350" b="0" dirty="0">
                <a:solidFill>
                  <a:schemeClr val="bg2"/>
                </a:solidFill>
              </a:rPr>
              <a:t> </a:t>
            </a:r>
            <a:r>
              <a:rPr lang="en-US" sz="1350" b="0" dirty="0" err="1">
                <a:solidFill>
                  <a:schemeClr val="bg2"/>
                </a:solidFill>
              </a:rPr>
              <a:t>nossequae</a:t>
            </a:r>
            <a:r>
              <a:rPr lang="en-US" sz="1350" b="0" dirty="0">
                <a:solidFill>
                  <a:schemeClr val="bg2"/>
                </a:solidFill>
              </a:rPr>
              <a:t> </a:t>
            </a:r>
            <a:r>
              <a:rPr lang="en-US" sz="1350" b="0" dirty="0" err="1">
                <a:solidFill>
                  <a:schemeClr val="bg2"/>
                </a:solidFill>
              </a:rPr>
              <a:t>que</a:t>
            </a:r>
            <a:r>
              <a:rPr lang="en-US" sz="1350" b="0" dirty="0">
                <a:solidFill>
                  <a:schemeClr val="bg2"/>
                </a:solidFill>
              </a:rPr>
              <a:t> </a:t>
            </a:r>
            <a:r>
              <a:rPr lang="en-US" sz="1350" b="0" dirty="0" err="1">
                <a:solidFill>
                  <a:schemeClr val="bg2"/>
                </a:solidFill>
              </a:rPr>
              <a:t>moditissi</a:t>
            </a:r>
            <a:r>
              <a:rPr lang="en-US" sz="1350" b="0" dirty="0">
                <a:solidFill>
                  <a:schemeClr val="bg2"/>
                </a:solidFill>
              </a:rPr>
              <a:t> </a:t>
            </a:r>
            <a:r>
              <a:rPr lang="en-US" sz="1350" b="0" dirty="0" err="1">
                <a:solidFill>
                  <a:schemeClr val="bg2"/>
                </a:solidFill>
              </a:rPr>
              <a:t>accum</a:t>
            </a:r>
            <a:r>
              <a:rPr lang="en-US" sz="1350" b="0" dirty="0">
                <a:solidFill>
                  <a:schemeClr val="bg2"/>
                </a:solidFill>
              </a:rPr>
              <a:t> </a:t>
            </a:r>
            <a:r>
              <a:rPr lang="en-US" sz="1350" b="0" dirty="0" err="1">
                <a:solidFill>
                  <a:schemeClr val="bg2"/>
                </a:solidFill>
              </a:rPr>
              <a:t>veligen</a:t>
            </a:r>
            <a:r>
              <a:rPr lang="en-US" sz="1350" b="0" dirty="0">
                <a:solidFill>
                  <a:schemeClr val="bg2"/>
                </a:solidFill>
              </a:rPr>
              <a:t> </a:t>
            </a:r>
            <a:r>
              <a:rPr lang="en-US" sz="1350" b="0" dirty="0" err="1">
                <a:solidFill>
                  <a:schemeClr val="bg2"/>
                </a:solidFill>
              </a:rPr>
              <a:t>dandem</a:t>
            </a:r>
            <a:r>
              <a:rPr lang="en-US" sz="1350" b="0" dirty="0">
                <a:solidFill>
                  <a:schemeClr val="bg2"/>
                </a:solidFill>
              </a:rPr>
              <a:t> </a:t>
            </a:r>
            <a:r>
              <a:rPr lang="en-US" sz="1350" b="0" dirty="0" err="1">
                <a:solidFill>
                  <a:schemeClr val="bg2"/>
                </a:solidFill>
              </a:rPr>
              <a:t>soluptatius</a:t>
            </a:r>
            <a:r>
              <a:rPr lang="en-US" sz="1350" b="0" dirty="0">
                <a:solidFill>
                  <a:schemeClr val="bg2"/>
                </a:solidFill>
              </a:rPr>
              <a:t> </a:t>
            </a:r>
            <a:r>
              <a:rPr lang="en-US" sz="1350" b="0" dirty="0" err="1">
                <a:solidFill>
                  <a:schemeClr val="bg2"/>
                </a:solidFill>
              </a:rPr>
              <a:t>maxime</a:t>
            </a:r>
            <a:r>
              <a:rPr lang="en-US" sz="1350" b="0" dirty="0">
                <a:solidFill>
                  <a:schemeClr val="bg2"/>
                </a:solidFill>
              </a:rPr>
              <a:t> </a:t>
            </a:r>
            <a:r>
              <a:rPr lang="en-US" sz="1350" b="0" dirty="0" err="1">
                <a:solidFill>
                  <a:schemeClr val="bg2"/>
                </a:solidFill>
              </a:rPr>
              <a:t>sam.</a:t>
            </a:r>
            <a:endParaRPr lang="en-US" sz="1350" b="0" dirty="0">
              <a:solidFill>
                <a:schemeClr val="bg2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E142A0F-CC1E-3A52-9F30-FAEACB3C7351}"/>
              </a:ext>
            </a:extLst>
          </p:cNvPr>
          <p:cNvSpPr txBox="1"/>
          <p:nvPr/>
        </p:nvSpPr>
        <p:spPr>
          <a:xfrm>
            <a:off x="5340097" y="3586734"/>
            <a:ext cx="1385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350" dirty="0"/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B853F074-8CDE-F71A-B0F6-63126E1CA1F1}"/>
              </a:ext>
            </a:extLst>
          </p:cNvPr>
          <p:cNvSpPr txBox="1">
            <a:spLocks/>
          </p:cNvSpPr>
          <p:nvPr/>
        </p:nvSpPr>
        <p:spPr>
          <a:xfrm>
            <a:off x="3350000" y="3868968"/>
            <a:ext cx="4958925" cy="1114707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Lucida Grande"/>
              <a:buChar char="&gt;"/>
              <a:defRPr sz="2400" b="1" i="0" kern="1200" baseline="0">
                <a:solidFill>
                  <a:srgbClr val="4B2E83"/>
                </a:solidFill>
                <a:latin typeface="Open Sans"/>
                <a:ea typeface="+mn-ea"/>
                <a:cs typeface="Open San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b="1" i="0" kern="1200" baseline="0">
                <a:solidFill>
                  <a:srgbClr val="4B2E83"/>
                </a:solidFill>
                <a:latin typeface="Open Sans"/>
                <a:ea typeface="+mn-ea"/>
                <a:cs typeface="Open San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SzPct val="100000"/>
              <a:buFont typeface="Lucida Grande"/>
              <a:buChar char="&gt;"/>
              <a:defRPr sz="1800" b="1" i="0" kern="1200" baseline="0">
                <a:solidFill>
                  <a:srgbClr val="4B2E83"/>
                </a:solidFill>
                <a:latin typeface="Open Sans"/>
                <a:ea typeface="+mn-ea"/>
                <a:cs typeface="Open San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600" b="1" i="0" kern="1200" baseline="0">
                <a:solidFill>
                  <a:srgbClr val="4B2E83"/>
                </a:solidFill>
                <a:latin typeface="Open Sans"/>
                <a:ea typeface="+mn-ea"/>
                <a:cs typeface="Open San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Lucida Grande"/>
              <a:buChar char="&gt;"/>
              <a:defRPr sz="1400" b="1" i="0" kern="1200" baseline="0">
                <a:solidFill>
                  <a:srgbClr val="4B2E83"/>
                </a:solidFill>
                <a:latin typeface="Open Sans"/>
                <a:ea typeface="+mn-ea"/>
                <a:cs typeface="Open San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>
                <a:solidFill>
                  <a:srgbClr val="FFC000"/>
                </a:solidFill>
              </a:rPr>
              <a:t>Dr. Dubs Husky, Lead Scientist </a:t>
            </a:r>
          </a:p>
          <a:p>
            <a:pPr marL="0" indent="0">
              <a:buNone/>
            </a:pPr>
            <a:r>
              <a:rPr lang="en-US" sz="1350" b="0" dirty="0">
                <a:solidFill>
                  <a:schemeClr val="bg2"/>
                </a:solidFill>
              </a:rPr>
              <a:t>Ci </a:t>
            </a:r>
            <a:r>
              <a:rPr lang="en-US" sz="1350" b="0" dirty="0" err="1">
                <a:solidFill>
                  <a:schemeClr val="bg2"/>
                </a:solidFill>
              </a:rPr>
              <a:t>quodi</a:t>
            </a:r>
            <a:r>
              <a:rPr lang="en-US" sz="1350" b="0" dirty="0">
                <a:solidFill>
                  <a:schemeClr val="bg2"/>
                </a:solidFill>
              </a:rPr>
              <a:t> verum </a:t>
            </a:r>
            <a:r>
              <a:rPr lang="en-US" sz="1350" b="0" dirty="0" err="1">
                <a:solidFill>
                  <a:schemeClr val="bg2"/>
                </a:solidFill>
              </a:rPr>
              <a:t>quam</a:t>
            </a:r>
            <a:r>
              <a:rPr lang="en-US" sz="1350" b="0" dirty="0">
                <a:solidFill>
                  <a:schemeClr val="bg2"/>
                </a:solidFill>
              </a:rPr>
              <a:t> net </a:t>
            </a:r>
            <a:r>
              <a:rPr lang="en-US" sz="1350" b="0" dirty="0" err="1">
                <a:solidFill>
                  <a:schemeClr val="bg2"/>
                </a:solidFill>
              </a:rPr>
              <a:t>velesed</a:t>
            </a:r>
            <a:r>
              <a:rPr lang="en-US" sz="1350" b="0" dirty="0">
                <a:solidFill>
                  <a:schemeClr val="bg2"/>
                </a:solidFill>
              </a:rPr>
              <a:t> </a:t>
            </a:r>
            <a:r>
              <a:rPr lang="en-US" sz="1350" b="0" dirty="0" err="1">
                <a:solidFill>
                  <a:schemeClr val="bg2"/>
                </a:solidFill>
              </a:rPr>
              <a:t>ut</a:t>
            </a:r>
            <a:r>
              <a:rPr lang="en-US" sz="1350" b="0" dirty="0">
                <a:solidFill>
                  <a:schemeClr val="bg2"/>
                </a:solidFill>
              </a:rPr>
              <a:t> et </a:t>
            </a:r>
            <a:r>
              <a:rPr lang="en-US" sz="1350" b="0" dirty="0" err="1">
                <a:solidFill>
                  <a:schemeClr val="bg2"/>
                </a:solidFill>
              </a:rPr>
              <a:t>ernatur</a:t>
            </a:r>
            <a:r>
              <a:rPr lang="en-US" sz="1350" b="0" dirty="0">
                <a:solidFill>
                  <a:schemeClr val="bg2"/>
                </a:solidFill>
              </a:rPr>
              <a:t> </a:t>
            </a:r>
            <a:r>
              <a:rPr lang="en-US" sz="1350" b="0" dirty="0" err="1">
                <a:solidFill>
                  <a:schemeClr val="bg2"/>
                </a:solidFill>
              </a:rPr>
              <a:t>aditium</a:t>
            </a:r>
            <a:r>
              <a:rPr lang="en-US" sz="1350" b="0" dirty="0">
                <a:solidFill>
                  <a:schemeClr val="bg2"/>
                </a:solidFill>
              </a:rPr>
              <a:t> arum </a:t>
            </a:r>
            <a:r>
              <a:rPr lang="en-US" sz="1350" b="0" dirty="0" err="1">
                <a:solidFill>
                  <a:schemeClr val="bg2"/>
                </a:solidFill>
              </a:rPr>
              <a:t>experum</a:t>
            </a:r>
            <a:r>
              <a:rPr lang="en-US" sz="1350" b="0" dirty="0">
                <a:solidFill>
                  <a:schemeClr val="bg2"/>
                </a:solidFill>
              </a:rPr>
              <a:t> imus, simi, sit la </a:t>
            </a:r>
            <a:r>
              <a:rPr lang="en-US" sz="1350" b="0" dirty="0" err="1">
                <a:solidFill>
                  <a:schemeClr val="bg2"/>
                </a:solidFill>
              </a:rPr>
              <a:t>doluptatenis</a:t>
            </a:r>
            <a:r>
              <a:rPr lang="en-US" sz="1350" b="0" dirty="0">
                <a:solidFill>
                  <a:schemeClr val="bg2"/>
                </a:solidFill>
              </a:rPr>
              <a:t> </a:t>
            </a:r>
            <a:r>
              <a:rPr lang="en-US" sz="1350" b="0" dirty="0" err="1">
                <a:solidFill>
                  <a:schemeClr val="bg2"/>
                </a:solidFill>
              </a:rPr>
              <a:t>volorio</a:t>
            </a:r>
            <a:r>
              <a:rPr lang="en-US" sz="1350" b="0" dirty="0">
                <a:solidFill>
                  <a:schemeClr val="bg2"/>
                </a:solidFill>
              </a:rPr>
              <a:t>. </a:t>
            </a:r>
            <a:r>
              <a:rPr lang="en-US" sz="1350" b="0" dirty="0" err="1">
                <a:solidFill>
                  <a:schemeClr val="bg2"/>
                </a:solidFill>
              </a:rPr>
              <a:t>Iquuntia</a:t>
            </a:r>
            <a:r>
              <a:rPr lang="en-US" sz="1350" b="0" dirty="0">
                <a:solidFill>
                  <a:schemeClr val="bg2"/>
                </a:solidFill>
              </a:rPr>
              <a:t> </a:t>
            </a:r>
            <a:r>
              <a:rPr lang="en-US" sz="1350" b="0" dirty="0" err="1">
                <a:solidFill>
                  <a:schemeClr val="bg2"/>
                </a:solidFill>
              </a:rPr>
              <a:t>nossequae</a:t>
            </a:r>
            <a:r>
              <a:rPr lang="en-US" sz="1350" b="0" dirty="0">
                <a:solidFill>
                  <a:schemeClr val="bg2"/>
                </a:solidFill>
              </a:rPr>
              <a:t> </a:t>
            </a:r>
            <a:r>
              <a:rPr lang="en-US" sz="1350" b="0" dirty="0" err="1">
                <a:solidFill>
                  <a:schemeClr val="bg2"/>
                </a:solidFill>
              </a:rPr>
              <a:t>que</a:t>
            </a:r>
            <a:r>
              <a:rPr lang="en-US" sz="1350" b="0" dirty="0">
                <a:solidFill>
                  <a:schemeClr val="bg2"/>
                </a:solidFill>
              </a:rPr>
              <a:t> </a:t>
            </a:r>
            <a:r>
              <a:rPr lang="en-US" sz="1350" b="0" dirty="0" err="1">
                <a:solidFill>
                  <a:schemeClr val="bg2"/>
                </a:solidFill>
              </a:rPr>
              <a:t>moditissi</a:t>
            </a:r>
            <a:r>
              <a:rPr lang="en-US" sz="1350" b="0" dirty="0">
                <a:solidFill>
                  <a:schemeClr val="bg2"/>
                </a:solidFill>
              </a:rPr>
              <a:t> </a:t>
            </a:r>
            <a:r>
              <a:rPr lang="en-US" sz="1350" b="0" dirty="0" err="1">
                <a:solidFill>
                  <a:schemeClr val="bg2"/>
                </a:solidFill>
              </a:rPr>
              <a:t>accum</a:t>
            </a:r>
            <a:r>
              <a:rPr lang="en-US" sz="1350" b="0" dirty="0">
                <a:solidFill>
                  <a:schemeClr val="bg2"/>
                </a:solidFill>
              </a:rPr>
              <a:t> </a:t>
            </a:r>
            <a:r>
              <a:rPr lang="en-US" sz="1350" b="0" dirty="0" err="1">
                <a:solidFill>
                  <a:schemeClr val="bg2"/>
                </a:solidFill>
              </a:rPr>
              <a:t>veligen</a:t>
            </a:r>
            <a:r>
              <a:rPr lang="en-US" sz="1350" b="0" dirty="0">
                <a:solidFill>
                  <a:schemeClr val="bg2"/>
                </a:solidFill>
              </a:rPr>
              <a:t> </a:t>
            </a:r>
            <a:r>
              <a:rPr lang="en-US" sz="1350" b="0" dirty="0" err="1">
                <a:solidFill>
                  <a:schemeClr val="bg2"/>
                </a:solidFill>
              </a:rPr>
              <a:t>dandem</a:t>
            </a:r>
            <a:r>
              <a:rPr lang="en-US" sz="1350" b="0" dirty="0">
                <a:solidFill>
                  <a:schemeClr val="bg2"/>
                </a:solidFill>
              </a:rPr>
              <a:t> </a:t>
            </a:r>
            <a:r>
              <a:rPr lang="en-US" sz="1350" b="0" dirty="0" err="1">
                <a:solidFill>
                  <a:schemeClr val="bg2"/>
                </a:solidFill>
              </a:rPr>
              <a:t>soluptatius</a:t>
            </a:r>
            <a:r>
              <a:rPr lang="en-US" sz="1350" b="0" dirty="0">
                <a:solidFill>
                  <a:schemeClr val="bg2"/>
                </a:solidFill>
              </a:rPr>
              <a:t> </a:t>
            </a:r>
            <a:r>
              <a:rPr lang="en-US" sz="1350" b="0" dirty="0" err="1">
                <a:solidFill>
                  <a:schemeClr val="bg2"/>
                </a:solidFill>
              </a:rPr>
              <a:t>maxime</a:t>
            </a:r>
            <a:r>
              <a:rPr lang="en-US" sz="1350" b="0" dirty="0">
                <a:solidFill>
                  <a:schemeClr val="bg2"/>
                </a:solidFill>
              </a:rPr>
              <a:t> </a:t>
            </a:r>
            <a:r>
              <a:rPr lang="en-US" sz="1350" b="0" dirty="0" err="1">
                <a:solidFill>
                  <a:schemeClr val="bg2"/>
                </a:solidFill>
              </a:rPr>
              <a:t>sam.</a:t>
            </a:r>
            <a:endParaRPr lang="en-US" sz="1350" b="0" dirty="0">
              <a:solidFill>
                <a:schemeClr val="bg2"/>
              </a:solidFill>
            </a:endParaRPr>
          </a:p>
        </p:txBody>
      </p:sp>
      <p:pic>
        <p:nvPicPr>
          <p:cNvPr id="2052" name="Picture 4" descr="2019_01_23_Jacob Lawrence-13315">
            <a:extLst>
              <a:ext uri="{FF2B5EF4-FFF2-40B4-BE49-F238E27FC236}">
                <a16:creationId xmlns:a16="http://schemas.microsoft.com/office/drawing/2014/main" id="{771382FE-2306-3682-FCDF-EFD84FA994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964" y="2274436"/>
            <a:ext cx="2106764" cy="14045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2019_01_23_Jacob Lawrence-13234">
            <a:extLst>
              <a:ext uri="{FF2B5EF4-FFF2-40B4-BE49-F238E27FC236}">
                <a16:creationId xmlns:a16="http://schemas.microsoft.com/office/drawing/2014/main" id="{81D2638E-DD67-8045-F274-2281C21991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964" y="3837711"/>
            <a:ext cx="2106764" cy="14045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11C5A181-FD63-0406-A29C-CD6C674B6FB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0422" y="6191493"/>
            <a:ext cx="4058609" cy="212750"/>
          </a:xfrm>
          <a:prstGeom prst="rect">
            <a:avLst/>
          </a:prstGeom>
        </p:spPr>
      </p:pic>
      <p:sp>
        <p:nvSpPr>
          <p:cNvPr id="5" name="Title 2">
            <a:extLst>
              <a:ext uri="{FF2B5EF4-FFF2-40B4-BE49-F238E27FC236}">
                <a16:creationId xmlns:a16="http://schemas.microsoft.com/office/drawing/2014/main" id="{D79D3347-4845-8AF0-4FE7-89B09483E582}"/>
              </a:ext>
            </a:extLst>
          </p:cNvPr>
          <p:cNvSpPr txBox="1">
            <a:spLocks/>
          </p:cNvSpPr>
          <p:nvPr/>
        </p:nvSpPr>
        <p:spPr>
          <a:xfrm>
            <a:off x="735128" y="600271"/>
            <a:ext cx="6137672" cy="744141"/>
          </a:xfrm>
          <a:prstGeom prst="rect">
            <a:avLst/>
          </a:prstGeom>
        </p:spPr>
        <p:txBody>
          <a:bodyPr anchor="b"/>
          <a:lstStyle>
            <a:lvl1pPr algn="l" defTabSz="457200" rtl="0" eaLnBrk="1" latinLnBrk="0" hangingPunct="1">
              <a:spcBef>
                <a:spcPct val="0"/>
              </a:spcBef>
              <a:buNone/>
              <a:defRPr sz="2250" b="1" i="0" kern="1200">
                <a:solidFill>
                  <a:schemeClr val="tx1"/>
                </a:solidFill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r>
              <a:rPr lang="en-US" dirty="0">
                <a:solidFill>
                  <a:schemeClr val="bg2"/>
                </a:solidFill>
              </a:rPr>
              <a:t>ABOUT OUR SPEAKERS</a:t>
            </a:r>
          </a:p>
        </p:txBody>
      </p:sp>
    </p:spTree>
    <p:extLst>
      <p:ext uri="{BB962C8B-B14F-4D97-AF65-F5344CB8AC3E}">
        <p14:creationId xmlns:p14="http://schemas.microsoft.com/office/powerpoint/2010/main" val="3651932671"/>
      </p:ext>
    </p:extLst>
  </p:cSld>
  <p:clrMapOvr>
    <a:masterClrMapping/>
  </p:clrMapOvr>
  <p:transition spd="slow" advClick="0" advTm="10000">
    <p:cover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30BDA6-985E-6F3D-3764-EB2B023B84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9CD660-E491-D302-B746-8988FFE4467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53225" y="2330332"/>
            <a:ext cx="7130003" cy="2962916"/>
          </a:xfrm>
        </p:spPr>
        <p:txBody>
          <a:bodyPr/>
          <a:lstStyle/>
          <a:p>
            <a:pPr marL="0" indent="0">
              <a:buNone/>
            </a:pPr>
            <a:r>
              <a:rPr lang="en-US" sz="3600" dirty="0">
                <a:solidFill>
                  <a:schemeClr val="bg2"/>
                </a:solidFill>
              </a:rPr>
              <a:t>The Department of Chemistry has </a:t>
            </a:r>
            <a:r>
              <a:rPr lang="en-US" sz="3600" dirty="0">
                <a:solidFill>
                  <a:srgbClr val="FFC700"/>
                </a:solidFill>
              </a:rPr>
              <a:t>over 50 students graduate with a _________!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0933D12-43B9-6003-914E-C045AEA35C61}"/>
              </a:ext>
            </a:extLst>
          </p:cNvPr>
          <p:cNvSpPr txBox="1"/>
          <p:nvPr/>
        </p:nvSpPr>
        <p:spPr>
          <a:xfrm>
            <a:off x="5340097" y="3586734"/>
            <a:ext cx="1385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35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FF169CC-5464-ACAE-0F71-33499B7CDC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422" y="6191493"/>
            <a:ext cx="4058609" cy="212750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E413568B-A0FB-D6EA-BBE3-0638E650FF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DID YOU KNOW?</a:t>
            </a:r>
          </a:p>
        </p:txBody>
      </p:sp>
    </p:spTree>
    <p:extLst>
      <p:ext uri="{BB962C8B-B14F-4D97-AF65-F5344CB8AC3E}">
        <p14:creationId xmlns:p14="http://schemas.microsoft.com/office/powerpoint/2010/main" val="3386432299"/>
      </p:ext>
    </p:extLst>
  </p:cSld>
  <p:clrMapOvr>
    <a:masterClrMapping/>
  </p:clrMapOvr>
  <p:transition spd="slow" advClick="0" advTm="10000">
    <p:cover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506D46-663D-835A-F1E9-4924DA2E97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58CFE0-191B-5F1C-0AEC-0BDE812AD90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53225" y="2330332"/>
            <a:ext cx="7130003" cy="2962916"/>
          </a:xfrm>
        </p:spPr>
        <p:txBody>
          <a:bodyPr lIns="68580" tIns="34290" rIns="68580" bIns="34290" anchor="t"/>
          <a:lstStyle/>
          <a:p>
            <a:pPr marL="0" indent="0">
              <a:buNone/>
            </a:pPr>
            <a:r>
              <a:rPr lang="en-US" sz="3600" dirty="0">
                <a:solidFill>
                  <a:srgbClr val="FFC000"/>
                </a:solidFill>
              </a:rPr>
              <a:t>Bruce Lee</a:t>
            </a:r>
            <a:r>
              <a:rPr lang="en-US" sz="3600" dirty="0">
                <a:solidFill>
                  <a:schemeClr val="bg2"/>
                </a:solidFill>
              </a:rPr>
              <a:t> </a:t>
            </a:r>
            <a:r>
              <a:rPr lang="en-US" sz="3600" dirty="0">
                <a:solidFill>
                  <a:srgbClr val="FFC000"/>
                </a:solidFill>
              </a:rPr>
              <a:t>studied</a:t>
            </a:r>
            <a:r>
              <a:rPr lang="en-US" sz="3600" dirty="0">
                <a:solidFill>
                  <a:schemeClr val="bg2"/>
                </a:solidFill>
              </a:rPr>
              <a:t> </a:t>
            </a:r>
            <a:r>
              <a:rPr lang="en-US" sz="3600" dirty="0">
                <a:solidFill>
                  <a:srgbClr val="FFC000"/>
                </a:solidFill>
              </a:rPr>
              <a:t>Drama</a:t>
            </a:r>
            <a:r>
              <a:rPr lang="en-US" sz="3600" dirty="0">
                <a:solidFill>
                  <a:schemeClr val="bg2"/>
                </a:solidFill>
              </a:rPr>
              <a:t> at the University of Washington!</a:t>
            </a:r>
            <a:endParaRPr lang="en-US" sz="3600" dirty="0">
              <a:solidFill>
                <a:schemeClr val="bg2"/>
              </a:solidFill>
              <a:ea typeface="Open San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5BFE3C4-7FB6-1D25-0B85-50A40783DA48}"/>
              </a:ext>
            </a:extLst>
          </p:cNvPr>
          <p:cNvSpPr txBox="1"/>
          <p:nvPr/>
        </p:nvSpPr>
        <p:spPr>
          <a:xfrm>
            <a:off x="5340097" y="3586734"/>
            <a:ext cx="1385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35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BA1DCE2-8C18-A1FE-F5FA-4F9A4203AE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422" y="6191493"/>
            <a:ext cx="4058609" cy="212750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646CA64C-54CB-6405-5209-B8ED9F21E8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DID YOU KNOW?</a:t>
            </a:r>
          </a:p>
        </p:txBody>
      </p:sp>
    </p:spTree>
    <p:extLst>
      <p:ext uri="{BB962C8B-B14F-4D97-AF65-F5344CB8AC3E}">
        <p14:creationId xmlns:p14="http://schemas.microsoft.com/office/powerpoint/2010/main" val="1413820935"/>
      </p:ext>
    </p:extLst>
  </p:cSld>
  <p:clrMapOvr>
    <a:masterClrMapping/>
  </p:clrMapOvr>
  <p:transition spd="slow" advClick="0" advTm="10000">
    <p:cover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3F190A-02E3-BD00-3553-00A020B482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51EDE8-7392-B30E-297E-CCC0EEF58FF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34473" y="2330330"/>
            <a:ext cx="5382227" cy="2470269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chemeClr val="bg2"/>
                </a:solidFill>
              </a:rPr>
              <a:t>Now more than ever, your support helps to sustain important teaching and research. Thank you for your support.</a:t>
            </a:r>
            <a:endParaRPr lang="en-US" dirty="0">
              <a:solidFill>
                <a:srgbClr val="FFC7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89B58DD-1DCB-75FA-37DE-3C66550BD431}"/>
              </a:ext>
            </a:extLst>
          </p:cNvPr>
          <p:cNvSpPr txBox="1"/>
          <p:nvPr/>
        </p:nvSpPr>
        <p:spPr>
          <a:xfrm>
            <a:off x="5340097" y="3586734"/>
            <a:ext cx="1385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350" dirty="0"/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A985E86E-F63A-59E6-77A4-E332DA84E4CC}"/>
              </a:ext>
            </a:extLst>
          </p:cNvPr>
          <p:cNvSpPr txBox="1">
            <a:spLocks/>
          </p:cNvSpPr>
          <p:nvPr/>
        </p:nvSpPr>
        <p:spPr>
          <a:xfrm>
            <a:off x="819415" y="3720748"/>
            <a:ext cx="4520681" cy="629033"/>
          </a:xfrm>
          <a:prstGeom prst="rect">
            <a:avLst/>
          </a:prstGeom>
        </p:spPr>
        <p:txBody>
          <a:bodyPr lIns="68580" tIns="34290" rIns="68580" bIns="34290" anchor="t"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Lucida Grande"/>
              <a:buChar char="&gt;"/>
              <a:defRPr sz="2400" b="1" i="0" kern="1200" baseline="0">
                <a:solidFill>
                  <a:srgbClr val="4B2E83"/>
                </a:solidFill>
                <a:latin typeface="Open Sans"/>
                <a:ea typeface="+mn-ea"/>
                <a:cs typeface="Open San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b="1" i="0" kern="1200" baseline="0">
                <a:solidFill>
                  <a:srgbClr val="4B2E83"/>
                </a:solidFill>
                <a:latin typeface="Open Sans"/>
                <a:ea typeface="+mn-ea"/>
                <a:cs typeface="Open San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SzPct val="100000"/>
              <a:buFont typeface="Lucida Grande"/>
              <a:buChar char="&gt;"/>
              <a:defRPr sz="1800" b="1" i="0" kern="1200" baseline="0">
                <a:solidFill>
                  <a:srgbClr val="4B2E83"/>
                </a:solidFill>
                <a:latin typeface="Open Sans"/>
                <a:ea typeface="+mn-ea"/>
                <a:cs typeface="Open San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600" b="1" i="0" kern="1200" baseline="0">
                <a:solidFill>
                  <a:srgbClr val="4B2E83"/>
                </a:solidFill>
                <a:latin typeface="Open Sans"/>
                <a:ea typeface="+mn-ea"/>
                <a:cs typeface="Open San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Lucida Grande"/>
              <a:buChar char="&gt;"/>
              <a:defRPr sz="1400" b="1" i="0" kern="1200" baseline="0">
                <a:solidFill>
                  <a:srgbClr val="4B2E83"/>
                </a:solidFill>
                <a:latin typeface="Open Sans"/>
                <a:ea typeface="+mn-ea"/>
                <a:cs typeface="Open San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FFC700"/>
                </a:solidFill>
              </a:rPr>
              <a:t>artsci.uw.edu/give</a:t>
            </a:r>
            <a:endParaRPr lang="en-US" sz="1800" dirty="0">
              <a:ea typeface="Open San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F27B165-44B2-602C-DFF2-62588FA52835}"/>
              </a:ext>
            </a:extLst>
          </p:cNvPr>
          <p:cNvSpPr/>
          <p:nvPr/>
        </p:nvSpPr>
        <p:spPr>
          <a:xfrm>
            <a:off x="6342579" y="2330331"/>
            <a:ext cx="2003261" cy="1892382"/>
          </a:xfrm>
          <a:prstGeom prst="rect">
            <a:avLst/>
          </a:prstGeom>
          <a:noFill/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algn="ctr"/>
            <a:r>
              <a:rPr lang="en-US" sz="1350" dirty="0"/>
              <a:t>Insert QR Code Here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7077804-C83B-5E86-88FE-8FBA3AB079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422" y="6191493"/>
            <a:ext cx="4058609" cy="212750"/>
          </a:xfrm>
          <a:prstGeom prst="rect">
            <a:avLst/>
          </a:prstGeom>
        </p:spPr>
      </p:pic>
      <p:sp>
        <p:nvSpPr>
          <p:cNvPr id="10" name="Title 9">
            <a:extLst>
              <a:ext uri="{FF2B5EF4-FFF2-40B4-BE49-F238E27FC236}">
                <a16:creationId xmlns:a16="http://schemas.microsoft.com/office/drawing/2014/main" id="{094F7CAD-C7C7-7CB9-4C96-6701E777A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SUPPORT US</a:t>
            </a:r>
          </a:p>
        </p:txBody>
      </p:sp>
    </p:spTree>
    <p:extLst>
      <p:ext uri="{BB962C8B-B14F-4D97-AF65-F5344CB8AC3E}">
        <p14:creationId xmlns:p14="http://schemas.microsoft.com/office/powerpoint/2010/main" val="3762403681"/>
      </p:ext>
    </p:extLst>
  </p:cSld>
  <p:clrMapOvr>
    <a:masterClrMapping/>
  </p:clrMapOvr>
  <p:transition spd="slow" advClick="0" advTm="10000">
    <p:cover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1FA470-6532-5296-D097-C72B6EA9D9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B3652F-984F-93C0-22AD-64CCCE75ADE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280864" y="2209318"/>
            <a:ext cx="5538428" cy="743998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>
                <a:solidFill>
                  <a:schemeClr val="bg2"/>
                </a:solidFill>
              </a:rPr>
              <a:t>AN EVENING WITH PROFESSOR</a:t>
            </a:r>
          </a:p>
          <a:p>
            <a:pPr marL="0" indent="0">
              <a:buNone/>
            </a:pPr>
            <a:r>
              <a:rPr lang="en-US" dirty="0">
                <a:solidFill>
                  <a:srgbClr val="FFC700"/>
                </a:solidFill>
              </a:rPr>
              <a:t>February 22, 2028 | 5:30 pm – 7:00 pm</a:t>
            </a:r>
          </a:p>
          <a:p>
            <a:pPr marL="0" indent="0">
              <a:buNone/>
            </a:pPr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E142A0F-CC1E-3A52-9F30-FAEACB3C7351}"/>
              </a:ext>
            </a:extLst>
          </p:cNvPr>
          <p:cNvSpPr txBox="1"/>
          <p:nvPr/>
        </p:nvSpPr>
        <p:spPr>
          <a:xfrm>
            <a:off x="5340097" y="3586734"/>
            <a:ext cx="1385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350" dirty="0"/>
          </a:p>
        </p:txBody>
      </p:sp>
      <p:pic>
        <p:nvPicPr>
          <p:cNvPr id="5" name="Picture 4" descr="A purple coffee mug with a letter on it&#10;&#10;AI-generated content may be incorrect.">
            <a:extLst>
              <a:ext uri="{FF2B5EF4-FFF2-40B4-BE49-F238E27FC236}">
                <a16:creationId xmlns:a16="http://schemas.microsoft.com/office/drawing/2014/main" id="{64AE0270-2626-2BC5-16CC-2F83A73CA5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4727" y="2209317"/>
            <a:ext cx="1217693" cy="1538139"/>
          </a:xfrm>
          <a:prstGeom prst="rect">
            <a:avLst/>
          </a:prstGeom>
        </p:spPr>
      </p:pic>
      <p:pic>
        <p:nvPicPr>
          <p:cNvPr id="11" name="Picture 10" descr="A purple coffee mug with a letter on it&#10;&#10;AI-generated content may be incorrect.">
            <a:extLst>
              <a:ext uri="{FF2B5EF4-FFF2-40B4-BE49-F238E27FC236}">
                <a16:creationId xmlns:a16="http://schemas.microsoft.com/office/drawing/2014/main" id="{8A3E6B1E-351C-BCCE-C87E-804878F6B9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4727" y="3879170"/>
            <a:ext cx="1217693" cy="153813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DC1D40D-22FD-484A-5723-0CDF97C0165C}"/>
              </a:ext>
            </a:extLst>
          </p:cNvPr>
          <p:cNvSpPr txBox="1"/>
          <p:nvPr/>
        </p:nvSpPr>
        <p:spPr>
          <a:xfrm>
            <a:off x="2280864" y="2989979"/>
            <a:ext cx="42727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2"/>
                </a:solidFill>
              </a:rPr>
              <a:t>Ci </a:t>
            </a:r>
            <a:r>
              <a:rPr lang="en-US" sz="1600" dirty="0" err="1">
                <a:solidFill>
                  <a:schemeClr val="bg2"/>
                </a:solidFill>
              </a:rPr>
              <a:t>quodi</a:t>
            </a:r>
            <a:r>
              <a:rPr lang="en-US" sz="1600" dirty="0">
                <a:solidFill>
                  <a:schemeClr val="bg2"/>
                </a:solidFill>
              </a:rPr>
              <a:t> verum </a:t>
            </a:r>
            <a:r>
              <a:rPr lang="en-US" sz="1600" dirty="0" err="1">
                <a:solidFill>
                  <a:schemeClr val="bg2"/>
                </a:solidFill>
              </a:rPr>
              <a:t>quam</a:t>
            </a:r>
            <a:r>
              <a:rPr lang="en-US" sz="1600" dirty="0">
                <a:solidFill>
                  <a:schemeClr val="bg2"/>
                </a:solidFill>
              </a:rPr>
              <a:t> net </a:t>
            </a:r>
            <a:r>
              <a:rPr lang="en-US" sz="1600" dirty="0" err="1">
                <a:solidFill>
                  <a:schemeClr val="bg2"/>
                </a:solidFill>
              </a:rPr>
              <a:t>velesed</a:t>
            </a:r>
            <a:r>
              <a:rPr lang="en-US" sz="1600" dirty="0">
                <a:solidFill>
                  <a:schemeClr val="bg2"/>
                </a:solidFill>
              </a:rPr>
              <a:t> </a:t>
            </a:r>
            <a:r>
              <a:rPr lang="en-US" sz="1600" dirty="0" err="1">
                <a:solidFill>
                  <a:schemeClr val="bg2"/>
                </a:solidFill>
              </a:rPr>
              <a:t>ut</a:t>
            </a:r>
            <a:r>
              <a:rPr lang="en-US" sz="1600" dirty="0">
                <a:solidFill>
                  <a:schemeClr val="bg2"/>
                </a:solidFill>
              </a:rPr>
              <a:t> et </a:t>
            </a:r>
            <a:r>
              <a:rPr lang="en-US" sz="1600" dirty="0" err="1">
                <a:solidFill>
                  <a:schemeClr val="bg2"/>
                </a:solidFill>
              </a:rPr>
              <a:t>ernatur</a:t>
            </a:r>
            <a:r>
              <a:rPr lang="en-US" sz="1600" dirty="0">
                <a:solidFill>
                  <a:schemeClr val="bg2"/>
                </a:solidFill>
              </a:rPr>
              <a:t> </a:t>
            </a:r>
            <a:r>
              <a:rPr lang="en-US" sz="1600" dirty="0" err="1">
                <a:solidFill>
                  <a:schemeClr val="bg2"/>
                </a:solidFill>
              </a:rPr>
              <a:t>aditium</a:t>
            </a:r>
            <a:r>
              <a:rPr lang="en-US" sz="1600" dirty="0">
                <a:solidFill>
                  <a:schemeClr val="bg2"/>
                </a:solidFill>
              </a:rPr>
              <a:t> arum </a:t>
            </a:r>
            <a:r>
              <a:rPr lang="en-US" sz="1600" dirty="0" err="1">
                <a:solidFill>
                  <a:schemeClr val="bg2"/>
                </a:solidFill>
              </a:rPr>
              <a:t>experum</a:t>
            </a:r>
            <a:r>
              <a:rPr lang="en-US" sz="1600" dirty="0">
                <a:solidFill>
                  <a:schemeClr val="bg2"/>
                </a:solidFill>
              </a:rPr>
              <a:t> imus, simi, sit la </a:t>
            </a:r>
            <a:r>
              <a:rPr lang="en-US" sz="1600" dirty="0" err="1">
                <a:solidFill>
                  <a:schemeClr val="bg2"/>
                </a:solidFill>
              </a:rPr>
              <a:t>doluptatenis</a:t>
            </a:r>
            <a:r>
              <a:rPr lang="en-US" sz="1600" dirty="0">
                <a:solidFill>
                  <a:schemeClr val="bg2"/>
                </a:solidFill>
              </a:rPr>
              <a:t> </a:t>
            </a:r>
            <a:r>
              <a:rPr lang="en-US" sz="1600" dirty="0" err="1">
                <a:solidFill>
                  <a:schemeClr val="bg2"/>
                </a:solidFill>
              </a:rPr>
              <a:t>volorio</a:t>
            </a:r>
            <a:r>
              <a:rPr lang="en-US" sz="1600" dirty="0">
                <a:solidFill>
                  <a:schemeClr val="bg2"/>
                </a:solidFill>
              </a:rPr>
              <a:t>. 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CAA9DCFF-FBF6-E261-77C6-729B54D1E476}"/>
              </a:ext>
            </a:extLst>
          </p:cNvPr>
          <p:cNvSpPr txBox="1">
            <a:spLocks/>
          </p:cNvSpPr>
          <p:nvPr/>
        </p:nvSpPr>
        <p:spPr>
          <a:xfrm>
            <a:off x="2278533" y="3928158"/>
            <a:ext cx="5540759" cy="743998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Lucida Grande"/>
              <a:buChar char="&gt;"/>
              <a:defRPr sz="2400" b="1" i="0" kern="1200" baseline="0">
                <a:solidFill>
                  <a:srgbClr val="4B2E83"/>
                </a:solidFill>
                <a:latin typeface="Open Sans"/>
                <a:ea typeface="+mn-ea"/>
                <a:cs typeface="Open San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b="1" i="0" kern="1200" baseline="0">
                <a:solidFill>
                  <a:srgbClr val="4B2E83"/>
                </a:solidFill>
                <a:latin typeface="Open Sans"/>
                <a:ea typeface="+mn-ea"/>
                <a:cs typeface="Open San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SzPct val="100000"/>
              <a:buFont typeface="Lucida Grande"/>
              <a:buChar char="&gt;"/>
              <a:defRPr sz="1800" b="1" i="0" kern="1200" baseline="0">
                <a:solidFill>
                  <a:srgbClr val="4B2E83"/>
                </a:solidFill>
                <a:latin typeface="Open Sans"/>
                <a:ea typeface="+mn-ea"/>
                <a:cs typeface="Open San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600" b="1" i="0" kern="1200" baseline="0">
                <a:solidFill>
                  <a:srgbClr val="4B2E83"/>
                </a:solidFill>
                <a:latin typeface="Open Sans"/>
                <a:ea typeface="+mn-ea"/>
                <a:cs typeface="Open San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Lucida Grande"/>
              <a:buChar char="&gt;"/>
              <a:defRPr sz="1400" b="1" i="0" kern="1200" baseline="0">
                <a:solidFill>
                  <a:srgbClr val="4B2E83"/>
                </a:solidFill>
                <a:latin typeface="Open Sans"/>
                <a:ea typeface="+mn-ea"/>
                <a:cs typeface="Open San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Lucida Grande"/>
              <a:buNone/>
            </a:pPr>
            <a:r>
              <a:rPr lang="en-US" dirty="0">
                <a:solidFill>
                  <a:schemeClr val="bg2"/>
                </a:solidFill>
              </a:rPr>
              <a:t>AN EVENING WITH PROFESSOR</a:t>
            </a:r>
          </a:p>
          <a:p>
            <a:pPr marL="0" indent="0">
              <a:buFont typeface="Lucida Grande"/>
              <a:buNone/>
            </a:pPr>
            <a:r>
              <a:rPr lang="en-US" sz="1800" dirty="0">
                <a:solidFill>
                  <a:srgbClr val="FFC700"/>
                </a:solidFill>
              </a:rPr>
              <a:t>February 23, 2028 | 5:30 pm – 7:00 pm</a:t>
            </a:r>
          </a:p>
          <a:p>
            <a:pPr marL="0" indent="0">
              <a:buFont typeface="Lucida Grande"/>
              <a:buNone/>
            </a:pPr>
            <a:endParaRPr lang="en-US" sz="1800" dirty="0">
              <a:solidFill>
                <a:schemeClr val="bg2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DE3B86C-6417-3A18-E309-5E90C23DB8A8}"/>
              </a:ext>
            </a:extLst>
          </p:cNvPr>
          <p:cNvSpPr txBox="1"/>
          <p:nvPr/>
        </p:nvSpPr>
        <p:spPr>
          <a:xfrm>
            <a:off x="2280864" y="4659986"/>
            <a:ext cx="42727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2"/>
                </a:solidFill>
              </a:rPr>
              <a:t>Ci </a:t>
            </a:r>
            <a:r>
              <a:rPr lang="en-US" sz="1600" dirty="0" err="1">
                <a:solidFill>
                  <a:schemeClr val="bg2"/>
                </a:solidFill>
              </a:rPr>
              <a:t>quodi</a:t>
            </a:r>
            <a:r>
              <a:rPr lang="en-US" sz="1600" dirty="0">
                <a:solidFill>
                  <a:schemeClr val="bg2"/>
                </a:solidFill>
              </a:rPr>
              <a:t> verum </a:t>
            </a:r>
            <a:r>
              <a:rPr lang="en-US" sz="1600" dirty="0" err="1">
                <a:solidFill>
                  <a:schemeClr val="bg2"/>
                </a:solidFill>
              </a:rPr>
              <a:t>quam</a:t>
            </a:r>
            <a:r>
              <a:rPr lang="en-US" sz="1600" dirty="0">
                <a:solidFill>
                  <a:schemeClr val="bg2"/>
                </a:solidFill>
              </a:rPr>
              <a:t> net </a:t>
            </a:r>
            <a:r>
              <a:rPr lang="en-US" sz="1600" dirty="0" err="1">
                <a:solidFill>
                  <a:schemeClr val="bg2"/>
                </a:solidFill>
              </a:rPr>
              <a:t>velesed</a:t>
            </a:r>
            <a:r>
              <a:rPr lang="en-US" sz="1600" dirty="0">
                <a:solidFill>
                  <a:schemeClr val="bg2"/>
                </a:solidFill>
              </a:rPr>
              <a:t> </a:t>
            </a:r>
            <a:r>
              <a:rPr lang="en-US" sz="1600" dirty="0" err="1">
                <a:solidFill>
                  <a:schemeClr val="bg2"/>
                </a:solidFill>
              </a:rPr>
              <a:t>ut</a:t>
            </a:r>
            <a:r>
              <a:rPr lang="en-US" sz="1600" dirty="0">
                <a:solidFill>
                  <a:schemeClr val="bg2"/>
                </a:solidFill>
              </a:rPr>
              <a:t> et </a:t>
            </a:r>
            <a:r>
              <a:rPr lang="en-US" sz="1600" dirty="0" err="1">
                <a:solidFill>
                  <a:schemeClr val="bg2"/>
                </a:solidFill>
              </a:rPr>
              <a:t>ernatur</a:t>
            </a:r>
            <a:r>
              <a:rPr lang="en-US" sz="1600" dirty="0">
                <a:solidFill>
                  <a:schemeClr val="bg2"/>
                </a:solidFill>
              </a:rPr>
              <a:t> </a:t>
            </a:r>
            <a:r>
              <a:rPr lang="en-US" sz="1600" dirty="0" err="1">
                <a:solidFill>
                  <a:schemeClr val="bg2"/>
                </a:solidFill>
              </a:rPr>
              <a:t>aditium</a:t>
            </a:r>
            <a:r>
              <a:rPr lang="en-US" sz="1600" dirty="0">
                <a:solidFill>
                  <a:schemeClr val="bg2"/>
                </a:solidFill>
              </a:rPr>
              <a:t> arum </a:t>
            </a:r>
            <a:r>
              <a:rPr lang="en-US" sz="1600" dirty="0" err="1">
                <a:solidFill>
                  <a:schemeClr val="bg2"/>
                </a:solidFill>
              </a:rPr>
              <a:t>experum</a:t>
            </a:r>
            <a:r>
              <a:rPr lang="en-US" sz="1600" dirty="0">
                <a:solidFill>
                  <a:schemeClr val="bg2"/>
                </a:solidFill>
              </a:rPr>
              <a:t> imus, simi, sit la </a:t>
            </a:r>
            <a:r>
              <a:rPr lang="en-US" sz="1600" dirty="0" err="1">
                <a:solidFill>
                  <a:schemeClr val="bg2"/>
                </a:solidFill>
              </a:rPr>
              <a:t>doluptatenis</a:t>
            </a:r>
            <a:r>
              <a:rPr lang="en-US" sz="1600" dirty="0">
                <a:solidFill>
                  <a:schemeClr val="bg2"/>
                </a:solidFill>
              </a:rPr>
              <a:t> </a:t>
            </a:r>
            <a:r>
              <a:rPr lang="en-US" sz="1600" dirty="0" err="1">
                <a:solidFill>
                  <a:schemeClr val="bg2"/>
                </a:solidFill>
              </a:rPr>
              <a:t>volorio</a:t>
            </a:r>
            <a:r>
              <a:rPr lang="en-US" sz="1600" dirty="0">
                <a:solidFill>
                  <a:schemeClr val="bg2"/>
                </a:solidFill>
              </a:rPr>
              <a:t>.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9FF710A-840A-3925-5F7F-B556DD2D5E1F}"/>
              </a:ext>
            </a:extLst>
          </p:cNvPr>
          <p:cNvSpPr/>
          <p:nvPr/>
        </p:nvSpPr>
        <p:spPr>
          <a:xfrm>
            <a:off x="7241207" y="2209317"/>
            <a:ext cx="1410759" cy="1315512"/>
          </a:xfrm>
          <a:prstGeom prst="rect">
            <a:avLst/>
          </a:prstGeom>
          <a:noFill/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algn="ctr"/>
            <a:r>
              <a:rPr lang="en-US" sz="1350" dirty="0"/>
              <a:t>Insert QR Code Here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F939B6B-C616-07B3-57F5-F0695E0CA4AC}"/>
              </a:ext>
            </a:extLst>
          </p:cNvPr>
          <p:cNvSpPr/>
          <p:nvPr/>
        </p:nvSpPr>
        <p:spPr>
          <a:xfrm>
            <a:off x="7241207" y="3861756"/>
            <a:ext cx="1410759" cy="1315512"/>
          </a:xfrm>
          <a:prstGeom prst="rect">
            <a:avLst/>
          </a:prstGeom>
          <a:noFill/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algn="ctr"/>
            <a:r>
              <a:rPr lang="en-US" sz="1350" dirty="0"/>
              <a:t>Insert QR Code Here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937117B-A232-B741-3E4A-AD8D12F3AC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0422" y="6191493"/>
            <a:ext cx="4058609" cy="212750"/>
          </a:xfrm>
          <a:prstGeom prst="rect">
            <a:avLst/>
          </a:prstGeom>
        </p:spPr>
      </p:pic>
      <p:sp>
        <p:nvSpPr>
          <p:cNvPr id="10" name="Title 9">
            <a:extLst>
              <a:ext uri="{FF2B5EF4-FFF2-40B4-BE49-F238E27FC236}">
                <a16:creationId xmlns:a16="http://schemas.microsoft.com/office/drawing/2014/main" id="{6DD48822-C5DA-D491-BD06-35F67AFD02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UPCOMING EVENTS</a:t>
            </a:r>
          </a:p>
        </p:txBody>
      </p:sp>
    </p:spTree>
    <p:extLst>
      <p:ext uri="{BB962C8B-B14F-4D97-AF65-F5344CB8AC3E}">
        <p14:creationId xmlns:p14="http://schemas.microsoft.com/office/powerpoint/2010/main" val="3467212413"/>
      </p:ext>
    </p:extLst>
  </p:cSld>
  <p:clrMapOvr>
    <a:masterClrMapping/>
  </p:clrMapOvr>
  <p:transition spd="slow" advClick="0" advTm="10000">
    <p:cover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EF94DC-2857-E5EE-A96E-CD227978EE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8C2B181A-121D-A262-8813-36C789DB936B}"/>
              </a:ext>
            </a:extLst>
          </p:cNvPr>
          <p:cNvSpPr txBox="1"/>
          <p:nvPr/>
        </p:nvSpPr>
        <p:spPr>
          <a:xfrm>
            <a:off x="5340097" y="3586734"/>
            <a:ext cx="1385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350" dirty="0"/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82ACB5EC-2CF7-8598-2CC6-09E4AD81CE64}"/>
              </a:ext>
            </a:extLst>
          </p:cNvPr>
          <p:cNvSpPr txBox="1">
            <a:spLocks/>
          </p:cNvSpPr>
          <p:nvPr/>
        </p:nvSpPr>
        <p:spPr>
          <a:xfrm>
            <a:off x="717950" y="4196263"/>
            <a:ext cx="5519908" cy="743998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Lucida Grande"/>
              <a:buChar char="&gt;"/>
              <a:defRPr sz="2400" b="1" i="0" kern="1200" baseline="0">
                <a:solidFill>
                  <a:srgbClr val="4B2E83"/>
                </a:solidFill>
                <a:latin typeface="Open Sans"/>
                <a:ea typeface="+mn-ea"/>
                <a:cs typeface="Open San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b="1" i="0" kern="1200" baseline="0">
                <a:solidFill>
                  <a:srgbClr val="4B2E83"/>
                </a:solidFill>
                <a:latin typeface="Open Sans"/>
                <a:ea typeface="+mn-ea"/>
                <a:cs typeface="Open San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SzPct val="100000"/>
              <a:buFont typeface="Lucida Grande"/>
              <a:buChar char="&gt;"/>
              <a:defRPr sz="1800" b="1" i="0" kern="1200" baseline="0">
                <a:solidFill>
                  <a:srgbClr val="4B2E83"/>
                </a:solidFill>
                <a:latin typeface="Open Sans"/>
                <a:ea typeface="+mn-ea"/>
                <a:cs typeface="Open San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600" b="1" i="0" kern="1200" baseline="0">
                <a:solidFill>
                  <a:srgbClr val="4B2E83"/>
                </a:solidFill>
                <a:latin typeface="Open Sans"/>
                <a:ea typeface="+mn-ea"/>
                <a:cs typeface="Open San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Lucida Grande"/>
              <a:buChar char="&gt;"/>
              <a:defRPr sz="1400" b="1" i="0" kern="1200" baseline="0">
                <a:solidFill>
                  <a:srgbClr val="4B2E83"/>
                </a:solidFill>
                <a:latin typeface="Open Sans"/>
                <a:ea typeface="+mn-ea"/>
                <a:cs typeface="Open San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Lucida Grande"/>
              <a:buNone/>
            </a:pPr>
            <a:r>
              <a:rPr lang="en-US" dirty="0">
                <a:solidFill>
                  <a:schemeClr val="bg2"/>
                </a:solidFill>
              </a:rPr>
              <a:t>AN EVENING WITH PROFESSOR</a:t>
            </a:r>
          </a:p>
          <a:p>
            <a:pPr marL="0" indent="0">
              <a:buFont typeface="Lucida Grande"/>
              <a:buNone/>
            </a:pPr>
            <a:r>
              <a:rPr lang="en-US" sz="1800" dirty="0">
                <a:solidFill>
                  <a:srgbClr val="FFC700"/>
                </a:solidFill>
              </a:rPr>
              <a:t>February 22, 2028 | 5:30 pm – 7:00 pm</a:t>
            </a:r>
          </a:p>
          <a:p>
            <a:pPr marL="0" indent="0">
              <a:buFont typeface="Lucida Grande"/>
              <a:buNone/>
            </a:pPr>
            <a:endParaRPr lang="en-US" sz="1800" dirty="0">
              <a:solidFill>
                <a:schemeClr val="bg2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A722941-607B-504C-F3B4-E4A6D07A79D5}"/>
              </a:ext>
            </a:extLst>
          </p:cNvPr>
          <p:cNvSpPr txBox="1"/>
          <p:nvPr/>
        </p:nvSpPr>
        <p:spPr>
          <a:xfrm>
            <a:off x="717949" y="4997920"/>
            <a:ext cx="54513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2"/>
                </a:solidFill>
              </a:rPr>
              <a:t>Ci </a:t>
            </a:r>
            <a:r>
              <a:rPr lang="en-US" sz="1600" dirty="0" err="1">
                <a:solidFill>
                  <a:schemeClr val="bg2"/>
                </a:solidFill>
              </a:rPr>
              <a:t>quodi</a:t>
            </a:r>
            <a:r>
              <a:rPr lang="en-US" sz="1600" dirty="0">
                <a:solidFill>
                  <a:schemeClr val="bg2"/>
                </a:solidFill>
              </a:rPr>
              <a:t> verum </a:t>
            </a:r>
            <a:r>
              <a:rPr lang="en-US" sz="1600" dirty="0" err="1">
                <a:solidFill>
                  <a:schemeClr val="bg2"/>
                </a:solidFill>
              </a:rPr>
              <a:t>quam</a:t>
            </a:r>
            <a:r>
              <a:rPr lang="en-US" sz="1600" dirty="0">
                <a:solidFill>
                  <a:schemeClr val="bg2"/>
                </a:solidFill>
              </a:rPr>
              <a:t> net </a:t>
            </a:r>
            <a:r>
              <a:rPr lang="en-US" sz="1600" dirty="0" err="1">
                <a:solidFill>
                  <a:schemeClr val="bg2"/>
                </a:solidFill>
              </a:rPr>
              <a:t>velesed</a:t>
            </a:r>
            <a:r>
              <a:rPr lang="en-US" sz="1600" dirty="0">
                <a:solidFill>
                  <a:schemeClr val="bg2"/>
                </a:solidFill>
              </a:rPr>
              <a:t> </a:t>
            </a:r>
            <a:r>
              <a:rPr lang="en-US" sz="1600" dirty="0" err="1">
                <a:solidFill>
                  <a:schemeClr val="bg2"/>
                </a:solidFill>
              </a:rPr>
              <a:t>ut</a:t>
            </a:r>
            <a:r>
              <a:rPr lang="en-US" sz="1600" dirty="0">
                <a:solidFill>
                  <a:schemeClr val="bg2"/>
                </a:solidFill>
              </a:rPr>
              <a:t> et </a:t>
            </a:r>
            <a:r>
              <a:rPr lang="en-US" sz="1600" dirty="0" err="1">
                <a:solidFill>
                  <a:schemeClr val="bg2"/>
                </a:solidFill>
              </a:rPr>
              <a:t>ernatur</a:t>
            </a:r>
            <a:r>
              <a:rPr lang="en-US" sz="1600" dirty="0">
                <a:solidFill>
                  <a:schemeClr val="bg2"/>
                </a:solidFill>
              </a:rPr>
              <a:t> </a:t>
            </a:r>
            <a:r>
              <a:rPr lang="en-US" sz="1600" dirty="0" err="1">
                <a:solidFill>
                  <a:schemeClr val="bg2"/>
                </a:solidFill>
              </a:rPr>
              <a:t>aditium</a:t>
            </a:r>
            <a:r>
              <a:rPr lang="en-US" sz="1600" dirty="0">
                <a:solidFill>
                  <a:schemeClr val="bg2"/>
                </a:solidFill>
              </a:rPr>
              <a:t> arum </a:t>
            </a:r>
            <a:r>
              <a:rPr lang="en-US" sz="1600" dirty="0" err="1">
                <a:solidFill>
                  <a:schemeClr val="bg2"/>
                </a:solidFill>
              </a:rPr>
              <a:t>experum</a:t>
            </a:r>
            <a:r>
              <a:rPr lang="en-US" sz="1600" dirty="0">
                <a:solidFill>
                  <a:schemeClr val="bg2"/>
                </a:solidFill>
              </a:rPr>
              <a:t> imus, simi, sit la </a:t>
            </a:r>
            <a:r>
              <a:rPr lang="en-US" sz="1600" dirty="0" err="1">
                <a:solidFill>
                  <a:schemeClr val="bg2"/>
                </a:solidFill>
              </a:rPr>
              <a:t>doluptatenis</a:t>
            </a:r>
            <a:r>
              <a:rPr lang="en-US" sz="1600" dirty="0">
                <a:solidFill>
                  <a:schemeClr val="bg2"/>
                </a:solidFill>
              </a:rPr>
              <a:t> </a:t>
            </a:r>
            <a:r>
              <a:rPr lang="en-US" sz="1600" dirty="0" err="1">
                <a:solidFill>
                  <a:schemeClr val="bg2"/>
                </a:solidFill>
              </a:rPr>
              <a:t>volorio</a:t>
            </a:r>
            <a:r>
              <a:rPr lang="en-US" sz="1600" dirty="0">
                <a:solidFill>
                  <a:schemeClr val="bg2"/>
                </a:solidFill>
              </a:rPr>
              <a:t>. </a:t>
            </a:r>
            <a:r>
              <a:rPr lang="en-US" sz="1600" dirty="0" err="1">
                <a:solidFill>
                  <a:schemeClr val="bg2"/>
                </a:solidFill>
              </a:rPr>
              <a:t>Iquuntia</a:t>
            </a:r>
            <a:r>
              <a:rPr lang="en-US" sz="1600" dirty="0">
                <a:solidFill>
                  <a:schemeClr val="bg2"/>
                </a:solidFill>
              </a:rPr>
              <a:t> </a:t>
            </a:r>
            <a:r>
              <a:rPr lang="en-US" sz="1600" dirty="0" err="1">
                <a:solidFill>
                  <a:schemeClr val="bg2"/>
                </a:solidFill>
              </a:rPr>
              <a:t>nossequae</a:t>
            </a:r>
            <a:r>
              <a:rPr lang="en-US" sz="1600" dirty="0">
                <a:solidFill>
                  <a:schemeClr val="bg2"/>
                </a:solidFill>
              </a:rPr>
              <a:t> </a:t>
            </a:r>
            <a:r>
              <a:rPr lang="en-US" sz="1600" dirty="0" err="1">
                <a:solidFill>
                  <a:schemeClr val="bg2"/>
                </a:solidFill>
              </a:rPr>
              <a:t>que</a:t>
            </a:r>
            <a:r>
              <a:rPr lang="en-US" sz="1600" dirty="0">
                <a:solidFill>
                  <a:schemeClr val="bg2"/>
                </a:solidFill>
              </a:rPr>
              <a:t> </a:t>
            </a:r>
            <a:r>
              <a:rPr lang="en-US" sz="1600" dirty="0" err="1">
                <a:solidFill>
                  <a:schemeClr val="bg2"/>
                </a:solidFill>
              </a:rPr>
              <a:t>moditissi</a:t>
            </a:r>
            <a:r>
              <a:rPr lang="en-US" sz="1600" dirty="0">
                <a:solidFill>
                  <a:schemeClr val="bg2"/>
                </a:solidFill>
              </a:rPr>
              <a:t>.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8084E50-7D93-CDDD-7126-FD0464A3A8D4}"/>
              </a:ext>
            </a:extLst>
          </p:cNvPr>
          <p:cNvSpPr/>
          <p:nvPr/>
        </p:nvSpPr>
        <p:spPr>
          <a:xfrm>
            <a:off x="6640314" y="2123018"/>
            <a:ext cx="1842709" cy="1740716"/>
          </a:xfrm>
          <a:prstGeom prst="rect">
            <a:avLst/>
          </a:prstGeom>
          <a:noFill/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algn="ctr"/>
            <a:r>
              <a:rPr lang="en-US" sz="1350" dirty="0"/>
              <a:t>Insert QR Code Here</a:t>
            </a:r>
          </a:p>
        </p:txBody>
      </p:sp>
      <p:pic>
        <p:nvPicPr>
          <p:cNvPr id="1026" name="Picture 2" descr="UW News Alex Anderson Brutalism">
            <a:extLst>
              <a:ext uri="{FF2B5EF4-FFF2-40B4-BE49-F238E27FC236}">
                <a16:creationId xmlns:a16="http://schemas.microsoft.com/office/drawing/2014/main" id="{DA44E4CE-E81A-C9C7-1CD7-81D3B586884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205" b="15921"/>
          <a:stretch>
            <a:fillRect/>
          </a:stretch>
        </p:blipFill>
        <p:spPr bwMode="auto">
          <a:xfrm>
            <a:off x="786529" y="2123018"/>
            <a:ext cx="5451329" cy="1740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4EBA0C70-41C0-F2BC-BA7A-C8D8D3A02E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0422" y="6191493"/>
            <a:ext cx="4058609" cy="212750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604B1C16-88CD-2927-3AC2-FE914C0420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UPCOMING EVENTS</a:t>
            </a:r>
          </a:p>
        </p:txBody>
      </p:sp>
    </p:spTree>
    <p:extLst>
      <p:ext uri="{BB962C8B-B14F-4D97-AF65-F5344CB8AC3E}">
        <p14:creationId xmlns:p14="http://schemas.microsoft.com/office/powerpoint/2010/main" val="1683633385"/>
      </p:ext>
    </p:extLst>
  </p:cSld>
  <p:clrMapOvr>
    <a:masterClrMapping/>
  </p:clrMapOvr>
  <p:transition spd="slow" advClick="0" advTm="10000">
    <p:cover/>
  </p:transition>
</p:sld>
</file>

<file path=ppt/theme/theme1.xml><?xml version="1.0" encoding="utf-8"?>
<a:theme xmlns:a="http://schemas.openxmlformats.org/drawingml/2006/main" name="Custom Design">
  <a:themeElements>
    <a:clrScheme name="UW Brand">
      <a:dk1>
        <a:srgbClr val="33006F"/>
      </a:dk1>
      <a:lt1>
        <a:srgbClr val="E8D3A2"/>
      </a:lt1>
      <a:dk2>
        <a:srgbClr val="33006F"/>
      </a:dk2>
      <a:lt2>
        <a:srgbClr val="FFFFFF"/>
      </a:lt2>
      <a:accent1>
        <a:srgbClr val="33006F"/>
      </a:accent1>
      <a:accent2>
        <a:srgbClr val="E8D3A2"/>
      </a:accent2>
      <a:accent3>
        <a:srgbClr val="FFFFFF"/>
      </a:accent3>
      <a:accent4>
        <a:srgbClr val="D8D9DA"/>
      </a:accent4>
      <a:accent5>
        <a:srgbClr val="999999"/>
      </a:accent5>
      <a:accent6>
        <a:srgbClr val="917B4C"/>
      </a:accent6>
      <a:hlink>
        <a:srgbClr val="D8D9DA"/>
      </a:hlink>
      <a:folHlink>
        <a:srgbClr val="99999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Custom Design">
  <a:themeElements>
    <a:clrScheme name="4b2e83 1">
      <a:dk1>
        <a:srgbClr val="4B2E83"/>
      </a:dk1>
      <a:lt1>
        <a:srgbClr val="E8D3A2"/>
      </a:lt1>
      <a:dk2>
        <a:srgbClr val="4B2E83"/>
      </a:dk2>
      <a:lt2>
        <a:srgbClr val="FFFFFF"/>
      </a:lt2>
      <a:accent1>
        <a:srgbClr val="4B2E83"/>
      </a:accent1>
      <a:accent2>
        <a:srgbClr val="E8D3A2"/>
      </a:accent2>
      <a:accent3>
        <a:srgbClr val="FFFFFF"/>
      </a:accent3>
      <a:accent4>
        <a:srgbClr val="B2B2B2"/>
      </a:accent4>
      <a:accent5>
        <a:srgbClr val="26005C"/>
      </a:accent5>
      <a:accent6>
        <a:srgbClr val="917B4C"/>
      </a:accent6>
      <a:hlink>
        <a:srgbClr val="26005C"/>
      </a:hlink>
      <a:folHlink>
        <a:srgbClr val="33006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90ba4d8-2ec4-45fd-b209-b11989c300b4">
      <Terms xmlns="http://schemas.microsoft.com/office/infopath/2007/PartnerControls"/>
    </lcf76f155ced4ddcb4097134ff3c332f>
    <TaxCatchAll xmlns="49670ded-50e6-4449-af58-324e220df519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0094ECDFA76644C844101ACD05F6351" ma:contentTypeVersion="15" ma:contentTypeDescription="Create a new document." ma:contentTypeScope="" ma:versionID="45ee98b3a63037f44c14d4bb3a83325e">
  <xsd:schema xmlns:xsd="http://www.w3.org/2001/XMLSchema" xmlns:xs="http://www.w3.org/2001/XMLSchema" xmlns:p="http://schemas.microsoft.com/office/2006/metadata/properties" xmlns:ns2="690ba4d8-2ec4-45fd-b209-b11989c300b4" xmlns:ns3="49670ded-50e6-4449-af58-324e220df519" targetNamespace="http://schemas.microsoft.com/office/2006/metadata/properties" ma:root="true" ma:fieldsID="a63876c99e5a163e79c152182e9880e1" ns2:_="" ns3:_="">
    <xsd:import namespace="690ba4d8-2ec4-45fd-b209-b11989c300b4"/>
    <xsd:import namespace="49670ded-50e6-4449-af58-324e220df51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ObjectDetectorVersions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0ba4d8-2ec4-45fd-b209-b11989c300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e20148b9-20a4-48a0-acba-ba52d68a37a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670ded-50e6-4449-af58-324e220df519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c51f6453-bd2f-4824-b295-181b8602adb5}" ma:internalName="TaxCatchAll" ma:showField="CatchAllData" ma:web="49670ded-50e6-4449-af58-324e220df51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00FB888-3E4D-48A4-9BA7-7F6A783E3E5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4918416-C784-44E3-B4BF-C065D0F27348}">
  <ds:schemaRefs>
    <ds:schemaRef ds:uri="http://purl.org/dc/elements/1.1/"/>
    <ds:schemaRef ds:uri="http://schemas.microsoft.com/office/2006/documentManagement/types"/>
    <ds:schemaRef ds:uri="http://purl.org/dc/terms/"/>
    <ds:schemaRef ds:uri="http://www.w3.org/XML/1998/namespace"/>
    <ds:schemaRef ds:uri="http://purl.org/dc/dcmitype/"/>
    <ds:schemaRef ds:uri="690ba4d8-2ec4-45fd-b209-b11989c300b4"/>
    <ds:schemaRef ds:uri="http://schemas.microsoft.com/office/infopath/2007/PartnerControls"/>
    <ds:schemaRef ds:uri="http://schemas.openxmlformats.org/package/2006/metadata/core-properties"/>
    <ds:schemaRef ds:uri="49670ded-50e6-4449-af58-324e220df519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B78E5116-F7C0-48DD-948B-A143021A549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90ba4d8-2ec4-45fd-b209-b11989c300b4"/>
    <ds:schemaRef ds:uri="49670ded-50e6-4449-af58-324e220df51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f6b6dd5b-f02f-441a-99a0-162ac5060bd2}" enabled="0" method="" siteId="{f6b6dd5b-f02f-441a-99a0-162ac5060bd2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854</TotalTime>
  <Words>545</Words>
  <Application>Microsoft Office PowerPoint</Application>
  <PresentationFormat>On-screen Show (4:3)</PresentationFormat>
  <Paragraphs>60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Custom Design</vt:lpstr>
      <vt:lpstr>1_Custom Design</vt:lpstr>
      <vt:lpstr>PRE-EVENT POWERPOINT TEMPLATE  NOTES &amp; INSTRUCTIONS</vt:lpstr>
      <vt:lpstr>WELCOME TO  THE HUSKY LECTURE Subtitle text here</vt:lpstr>
      <vt:lpstr>AGENDA</vt:lpstr>
      <vt:lpstr>PowerPoint Presentation</vt:lpstr>
      <vt:lpstr>DID YOU KNOW?</vt:lpstr>
      <vt:lpstr>DID YOU KNOW?</vt:lpstr>
      <vt:lpstr>SUPPORT US</vt:lpstr>
      <vt:lpstr>UPCOMING EVENTS</vt:lpstr>
      <vt:lpstr>UPCOMING EVENTS</vt:lpstr>
      <vt:lpstr>SIGN UP FOR THE ARTSCI ROUNDUP NEWSLETTER</vt:lpstr>
      <vt:lpstr>WANT TO CONNECT? </vt:lpstr>
      <vt:lpstr>THANK YOU FOR JOINING US. WE HOPE TO SEE YOU ON CAMPUS AGAIN SOON!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Alanya Cannon</dc:creator>
  <cp:lastModifiedBy>Avanna J Griffith</cp:lastModifiedBy>
  <cp:revision>240</cp:revision>
  <cp:lastPrinted>2016-02-10T20:19:12Z</cp:lastPrinted>
  <dcterms:created xsi:type="dcterms:W3CDTF">2014-10-14T00:51:43Z</dcterms:created>
  <dcterms:modified xsi:type="dcterms:W3CDTF">2026-01-30T19:01:04Z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0x010100E0094ECDFA76644C844101ACD05F6351</vt:lpwstr>
  </property>
  <property fmtid="{D5CDD505-2E9C-101B-9397-08002B2CF9AE}" pid="3" name="MediaServiceImageTags">
    <vt:lpwstr/>
  </property>
</Properties>
</file>