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  <p:sldMasterId id="2147483652" r:id="rId5"/>
  </p:sldMasterIdLst>
  <p:notesMasterIdLst>
    <p:notesMasterId r:id="rId18"/>
  </p:notesMasterIdLst>
  <p:sldIdLst>
    <p:sldId id="277" r:id="rId6"/>
    <p:sldId id="259" r:id="rId7"/>
    <p:sldId id="263" r:id="rId8"/>
    <p:sldId id="265" r:id="rId9"/>
    <p:sldId id="266" r:id="rId10"/>
    <p:sldId id="278" r:id="rId11"/>
    <p:sldId id="269" r:id="rId12"/>
    <p:sldId id="268" r:id="rId13"/>
    <p:sldId id="270" r:id="rId14"/>
    <p:sldId id="267" r:id="rId15"/>
    <p:sldId id="279" r:id="rId16"/>
    <p:sldId id="27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8" userDrawn="1">
          <p15:clr>
            <a:srgbClr val="A4A3A4"/>
          </p15:clr>
        </p15:guide>
        <p15:guide id="2" pos="6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700"/>
    <a:srgbClr val="AF98CF"/>
    <a:srgbClr val="4B2E83"/>
    <a:srgbClr val="E8D3A2"/>
    <a:srgbClr val="E8E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93A029-F6D3-1E59-6455-ED09F38216F7}" v="40" dt="2026-01-30T00:36:44.355"/>
    <p1510:client id="{4F13BF1E-2532-FC28-103E-07D46B261AF5}" v="613" dt="2026-01-29T21:14:11.8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5" autoAdjust="0"/>
    <p:restoredTop sz="94715"/>
  </p:normalViewPr>
  <p:slideViewPr>
    <p:cSldViewPr snapToGrid="0" snapToObjects="1" showGuides="1">
      <p:cViewPr varScale="1">
        <p:scale>
          <a:sx n="105" d="100"/>
          <a:sy n="105" d="100"/>
        </p:scale>
        <p:origin x="936" y="96"/>
      </p:cViewPr>
      <p:guideLst>
        <p:guide orient="horz" pos="2488"/>
        <p:guide pos="6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anna J Griffith" userId="51096a77-19b0-4e10-bf20-da1282726636" providerId="ADAL" clId="{B1CFFAE0-60A9-43C9-949A-3480BD016125}"/>
    <pc:docChg chg="undo custSel addSld modSld sldOrd">
      <pc:chgData name="Avanna J Griffith" userId="51096a77-19b0-4e10-bf20-da1282726636" providerId="ADAL" clId="{B1CFFAE0-60A9-43C9-949A-3480BD016125}" dt="2026-01-30T00:52:33.646" v="988" actId="14100"/>
      <pc:docMkLst>
        <pc:docMk/>
      </pc:docMkLst>
      <pc:sldChg chg="modSp mod">
        <pc:chgData name="Avanna J Griffith" userId="51096a77-19b0-4e10-bf20-da1282726636" providerId="ADAL" clId="{B1CFFAE0-60A9-43C9-949A-3480BD016125}" dt="2026-01-30T00:48:52.996" v="983" actId="207"/>
        <pc:sldMkLst>
          <pc:docMk/>
          <pc:sldMk cId="3144454284" sldId="263"/>
        </pc:sldMkLst>
        <pc:spChg chg="mod">
          <ac:chgData name="Avanna J Griffith" userId="51096a77-19b0-4e10-bf20-da1282726636" providerId="ADAL" clId="{B1CFFAE0-60A9-43C9-949A-3480BD016125}" dt="2026-01-30T00:48:52.996" v="983" actId="207"/>
          <ac:spMkLst>
            <pc:docMk/>
            <pc:sldMk cId="3144454284" sldId="263"/>
            <ac:spMk id="4" creationId="{6BD4A469-66EF-2FA7-EB87-D8546D6A1BD5}"/>
          </ac:spMkLst>
        </pc:spChg>
      </pc:sldChg>
      <pc:sldChg chg="modSp mod">
        <pc:chgData name="Avanna J Griffith" userId="51096a77-19b0-4e10-bf20-da1282726636" providerId="ADAL" clId="{B1CFFAE0-60A9-43C9-949A-3480BD016125}" dt="2026-01-30T00:50:00.059" v="987" actId="207"/>
        <pc:sldMkLst>
          <pc:docMk/>
          <pc:sldMk cId="3651932671" sldId="265"/>
        </pc:sldMkLst>
        <pc:spChg chg="mod">
          <ac:chgData name="Avanna J Griffith" userId="51096a77-19b0-4e10-bf20-da1282726636" providerId="ADAL" clId="{B1CFFAE0-60A9-43C9-949A-3480BD016125}" dt="2026-01-30T00:49:37.873" v="984" actId="207"/>
          <ac:spMkLst>
            <pc:docMk/>
            <pc:sldMk cId="3651932671" sldId="265"/>
            <ac:spMk id="4" creationId="{B6B3652F-984F-93C0-22AD-64CCCE75ADE5}"/>
          </ac:spMkLst>
        </pc:spChg>
        <pc:spChg chg="mod">
          <ac:chgData name="Avanna J Griffith" userId="51096a77-19b0-4e10-bf20-da1282726636" providerId="ADAL" clId="{B1CFFAE0-60A9-43C9-949A-3480BD016125}" dt="2026-01-30T00:50:00.059" v="987" actId="207"/>
          <ac:spMkLst>
            <pc:docMk/>
            <pc:sldMk cId="3651932671" sldId="265"/>
            <ac:spMk id="8" creationId="{B853F074-8CDE-F71A-B0F6-63126E1CA1F1}"/>
          </ac:spMkLst>
        </pc:spChg>
      </pc:sldChg>
      <pc:sldChg chg="modSp mod">
        <pc:chgData name="Avanna J Griffith" userId="51096a77-19b0-4e10-bf20-da1282726636" providerId="ADAL" clId="{B1CFFAE0-60A9-43C9-949A-3480BD016125}" dt="2026-01-30T00:52:33.646" v="988" actId="14100"/>
        <pc:sldMkLst>
          <pc:docMk/>
          <pc:sldMk cId="3954781964" sldId="267"/>
        </pc:sldMkLst>
        <pc:spChg chg="mod">
          <ac:chgData name="Avanna J Griffith" userId="51096a77-19b0-4e10-bf20-da1282726636" providerId="ADAL" clId="{B1CFFAE0-60A9-43C9-949A-3480BD016125}" dt="2026-01-30T00:38:14.263" v="943" actId="1076"/>
          <ac:spMkLst>
            <pc:docMk/>
            <pc:sldMk cId="3954781964" sldId="267"/>
            <ac:spMk id="4" creationId="{62C45A20-FC6E-E8B8-2CB1-E3934B433828}"/>
          </ac:spMkLst>
        </pc:spChg>
        <pc:picChg chg="mod">
          <ac:chgData name="Avanna J Griffith" userId="51096a77-19b0-4e10-bf20-da1282726636" providerId="ADAL" clId="{B1CFFAE0-60A9-43C9-949A-3480BD016125}" dt="2026-01-30T00:52:33.646" v="988" actId="14100"/>
          <ac:picMkLst>
            <pc:docMk/>
            <pc:sldMk cId="3954781964" sldId="267"/>
            <ac:picMk id="7" creationId="{7A78B329-3EAC-C11A-1B3B-E4E3D7910B88}"/>
          </ac:picMkLst>
        </pc:picChg>
      </pc:sldChg>
      <pc:sldChg chg="modSp mod">
        <pc:chgData name="Avanna J Griffith" userId="51096a77-19b0-4e10-bf20-da1282726636" providerId="ADAL" clId="{B1CFFAE0-60A9-43C9-949A-3480BD016125}" dt="2026-01-30T00:39:22.457" v="960" actId="1036"/>
        <pc:sldMkLst>
          <pc:docMk/>
          <pc:sldMk cId="1683633385" sldId="270"/>
        </pc:sldMkLst>
        <pc:spChg chg="mod">
          <ac:chgData name="Avanna J Griffith" userId="51096a77-19b0-4e10-bf20-da1282726636" providerId="ADAL" clId="{B1CFFAE0-60A9-43C9-949A-3480BD016125}" dt="2026-01-30T00:39:19.505" v="958" actId="1036"/>
          <ac:spMkLst>
            <pc:docMk/>
            <pc:sldMk cId="1683633385" sldId="270"/>
            <ac:spMk id="9" creationId="{82ACB5EC-2CF7-8598-2CC6-09E4AD81CE64}"/>
          </ac:spMkLst>
        </pc:spChg>
        <pc:spChg chg="mod">
          <ac:chgData name="Avanna J Griffith" userId="51096a77-19b0-4e10-bf20-da1282726636" providerId="ADAL" clId="{B1CFFAE0-60A9-43C9-949A-3480BD016125}" dt="2026-01-30T00:39:22.457" v="960" actId="1036"/>
          <ac:spMkLst>
            <pc:docMk/>
            <pc:sldMk cId="1683633385" sldId="270"/>
            <ac:spMk id="12" creationId="{1A722941-607B-504C-F3B4-E4A6D07A79D5}"/>
          </ac:spMkLst>
        </pc:spChg>
        <pc:spChg chg="mod">
          <ac:chgData name="Avanna J Griffith" userId="51096a77-19b0-4e10-bf20-da1282726636" providerId="ADAL" clId="{B1CFFAE0-60A9-43C9-949A-3480BD016125}" dt="2026-01-30T00:38:52.248" v="956" actId="1037"/>
          <ac:spMkLst>
            <pc:docMk/>
            <pc:sldMk cId="1683633385" sldId="270"/>
            <ac:spMk id="15" creationId="{F8084E50-7D93-CDDD-7126-FD0464A3A8D4}"/>
          </ac:spMkLst>
        </pc:spChg>
      </pc:sldChg>
      <pc:sldChg chg="modSp mod">
        <pc:chgData name="Avanna J Griffith" userId="51096a77-19b0-4e10-bf20-da1282726636" providerId="ADAL" clId="{B1CFFAE0-60A9-43C9-949A-3480BD016125}" dt="2026-01-29T00:13:44.778" v="421" actId="6549"/>
        <pc:sldMkLst>
          <pc:docMk/>
          <pc:sldMk cId="3928567740" sldId="274"/>
        </pc:sldMkLst>
        <pc:spChg chg="mod">
          <ac:chgData name="Avanna J Griffith" userId="51096a77-19b0-4e10-bf20-da1282726636" providerId="ADAL" clId="{B1CFFAE0-60A9-43C9-949A-3480BD016125}" dt="2026-01-29T00:13:44.778" v="421" actId="6549"/>
          <ac:spMkLst>
            <pc:docMk/>
            <pc:sldMk cId="3928567740" sldId="274"/>
            <ac:spMk id="2" creationId="{EABABDC4-1800-9AD7-EF47-9E8C0C9670A6}"/>
          </ac:spMkLst>
        </pc:spChg>
        <pc:spChg chg="mod">
          <ac:chgData name="Avanna J Griffith" userId="51096a77-19b0-4e10-bf20-da1282726636" providerId="ADAL" clId="{B1CFFAE0-60A9-43C9-949A-3480BD016125}" dt="2026-01-29T00:07:34.987" v="48" actId="20577"/>
          <ac:spMkLst>
            <pc:docMk/>
            <pc:sldMk cId="3928567740" sldId="274"/>
            <ac:spMk id="4" creationId="{71C51682-F1A0-FC64-7215-45331F35F5A5}"/>
          </ac:spMkLst>
        </pc:spChg>
      </pc:sldChg>
      <pc:sldChg chg="modSp new mod ord">
        <pc:chgData name="Avanna J Griffith" userId="51096a77-19b0-4e10-bf20-da1282726636" providerId="ADAL" clId="{B1CFFAE0-60A9-43C9-949A-3480BD016125}" dt="2026-01-29T00:22:08.794" v="921" actId="20577"/>
        <pc:sldMkLst>
          <pc:docMk/>
          <pc:sldMk cId="3678609861" sldId="277"/>
        </pc:sldMkLst>
        <pc:spChg chg="mod">
          <ac:chgData name="Avanna J Griffith" userId="51096a77-19b0-4e10-bf20-da1282726636" providerId="ADAL" clId="{B1CFFAE0-60A9-43C9-949A-3480BD016125}" dt="2026-01-29T00:22:08.794" v="921" actId="20577"/>
          <ac:spMkLst>
            <pc:docMk/>
            <pc:sldMk cId="3678609861" sldId="277"/>
            <ac:spMk id="2" creationId="{9F905C6E-F889-87C8-B88A-03CBA7A80513}"/>
          </ac:spMkLst>
        </pc:spChg>
        <pc:spChg chg="mod">
          <ac:chgData name="Avanna J Griffith" userId="51096a77-19b0-4e10-bf20-da1282726636" providerId="ADAL" clId="{B1CFFAE0-60A9-43C9-949A-3480BD016125}" dt="2026-01-29T00:19:38.158" v="531" actId="2711"/>
          <ac:spMkLst>
            <pc:docMk/>
            <pc:sldMk cId="3678609861" sldId="277"/>
            <ac:spMk id="3" creationId="{21AC1184-4313-C7F1-A739-03042B27AC32}"/>
          </ac:spMkLst>
        </pc:spChg>
        <pc:spChg chg="mod">
          <ac:chgData name="Avanna J Griffith" userId="51096a77-19b0-4e10-bf20-da1282726636" providerId="ADAL" clId="{B1CFFAE0-60A9-43C9-949A-3480BD016125}" dt="2026-01-29T00:08:08.720" v="84" actId="20577"/>
          <ac:spMkLst>
            <pc:docMk/>
            <pc:sldMk cId="3678609861" sldId="277"/>
            <ac:spMk id="4" creationId="{EA831B02-787E-C176-E072-97AA6386387D}"/>
          </ac:spMkLst>
        </pc:spChg>
      </pc:sldChg>
      <pc:sldChg chg="modSp mod">
        <pc:chgData name="Avanna J Griffith" userId="51096a77-19b0-4e10-bf20-da1282726636" providerId="ADAL" clId="{B1CFFAE0-60A9-43C9-949A-3480BD016125}" dt="2026-01-30T00:48:40.751" v="980" actId="113"/>
        <pc:sldMkLst>
          <pc:docMk/>
          <pc:sldMk cId="3348720368" sldId="279"/>
        </pc:sldMkLst>
        <pc:spChg chg="mod">
          <ac:chgData name="Avanna J Griffith" userId="51096a77-19b0-4e10-bf20-da1282726636" providerId="ADAL" clId="{B1CFFAE0-60A9-43C9-949A-3480BD016125}" dt="2026-01-30T00:40:34.021" v="963" actId="20577"/>
          <ac:spMkLst>
            <pc:docMk/>
            <pc:sldMk cId="3348720368" sldId="279"/>
            <ac:spMk id="2" creationId="{F9264FE0-1626-0947-D8E2-969E7059EF2F}"/>
          </ac:spMkLst>
        </pc:spChg>
        <pc:spChg chg="mod">
          <ac:chgData name="Avanna J Griffith" userId="51096a77-19b0-4e10-bf20-da1282726636" providerId="ADAL" clId="{B1CFFAE0-60A9-43C9-949A-3480BD016125}" dt="2026-01-30T00:48:36.126" v="978" actId="207"/>
          <ac:spMkLst>
            <pc:docMk/>
            <pc:sldMk cId="3348720368" sldId="279"/>
            <ac:spMk id="7" creationId="{30991A3C-9C92-2C40-05CB-0002DEBA44AD}"/>
          </ac:spMkLst>
        </pc:spChg>
        <pc:spChg chg="mod">
          <ac:chgData name="Avanna J Griffith" userId="51096a77-19b0-4e10-bf20-da1282726636" providerId="ADAL" clId="{B1CFFAE0-60A9-43C9-949A-3480BD016125}" dt="2026-01-30T00:48:40.751" v="980" actId="113"/>
          <ac:spMkLst>
            <pc:docMk/>
            <pc:sldMk cId="3348720368" sldId="279"/>
            <ac:spMk id="9" creationId="{B20256FB-1798-FB76-DBAC-882932F68A8D}"/>
          </ac:spMkLst>
        </pc:spChg>
        <pc:picChg chg="mod">
          <ac:chgData name="Avanna J Griffith" userId="51096a77-19b0-4e10-bf20-da1282726636" providerId="ADAL" clId="{B1CFFAE0-60A9-43C9-949A-3480BD016125}" dt="2026-01-30T00:48:23.313" v="972" actId="1038"/>
          <ac:picMkLst>
            <pc:docMk/>
            <pc:sldMk cId="3348720368" sldId="279"/>
            <ac:picMk id="4" creationId="{C21481F2-13C3-8A0B-9B42-5094147E1BE4}"/>
          </ac:picMkLst>
        </pc:picChg>
        <pc:picChg chg="mod">
          <ac:chgData name="Avanna J Griffith" userId="51096a77-19b0-4e10-bf20-da1282726636" providerId="ADAL" clId="{B1CFFAE0-60A9-43C9-949A-3480BD016125}" dt="2026-01-30T00:48:23.313" v="972" actId="1038"/>
          <ac:picMkLst>
            <pc:docMk/>
            <pc:sldMk cId="3348720368" sldId="279"/>
            <ac:picMk id="5" creationId="{C222F9C1-9EAF-2152-1BA5-EDB6B41E2E80}"/>
          </ac:picMkLst>
        </pc:picChg>
      </pc:sldChg>
    </pc:docChg>
  </pc:docChgLst>
  <pc:docChgLst>
    <pc:chgData name="Avanna J Griffith" userId="S::avannag@uw.edu::51096a77-19b0-4e10-bf20-da1282726636" providerId="AD" clId="Web-{2E93A029-F6D3-1E59-6455-ED09F38216F7}"/>
    <pc:docChg chg="modSld">
      <pc:chgData name="Avanna J Griffith" userId="S::avannag@uw.edu::51096a77-19b0-4e10-bf20-da1282726636" providerId="AD" clId="Web-{2E93A029-F6D3-1E59-6455-ED09F38216F7}" dt="2026-01-30T00:36:44.355" v="25" actId="14100"/>
      <pc:docMkLst>
        <pc:docMk/>
      </pc:docMkLst>
      <pc:sldChg chg="addSp delSp">
        <pc:chgData name="Avanna J Griffith" userId="S::avannag@uw.edu::51096a77-19b0-4e10-bf20-da1282726636" providerId="AD" clId="Web-{2E93A029-F6D3-1E59-6455-ED09F38216F7}" dt="2026-01-29T22:39:45.779" v="1"/>
        <pc:sldMkLst>
          <pc:docMk/>
          <pc:sldMk cId="3144454284" sldId="263"/>
        </pc:sldMkLst>
        <pc:picChg chg="add del">
          <ac:chgData name="Avanna J Griffith" userId="S::avannag@uw.edu::51096a77-19b0-4e10-bf20-da1282726636" providerId="AD" clId="Web-{2E93A029-F6D3-1E59-6455-ED09F38216F7}" dt="2026-01-29T22:39:45.779" v="1"/>
          <ac:picMkLst>
            <pc:docMk/>
            <pc:sldMk cId="3144454284" sldId="263"/>
            <ac:picMk id="5" creationId="{36311ED5-3C90-DA1E-AB2B-3218580235F8}"/>
          </ac:picMkLst>
        </pc:picChg>
      </pc:sldChg>
      <pc:sldChg chg="addSp modSp">
        <pc:chgData name="Avanna J Griffith" userId="S::avannag@uw.edu::51096a77-19b0-4e10-bf20-da1282726636" providerId="AD" clId="Web-{2E93A029-F6D3-1E59-6455-ED09F38216F7}" dt="2026-01-29T22:40:58.734" v="11" actId="20577"/>
        <pc:sldMkLst>
          <pc:docMk/>
          <pc:sldMk cId="3954781964" sldId="267"/>
        </pc:sldMkLst>
        <pc:spChg chg="mod">
          <ac:chgData name="Avanna J Griffith" userId="S::avannag@uw.edu::51096a77-19b0-4e10-bf20-da1282726636" providerId="AD" clId="Web-{2E93A029-F6D3-1E59-6455-ED09F38216F7}" dt="2026-01-29T22:40:58.734" v="11" actId="20577"/>
          <ac:spMkLst>
            <pc:docMk/>
            <pc:sldMk cId="3954781964" sldId="267"/>
            <ac:spMk id="4" creationId="{62C45A20-FC6E-E8B8-2CB1-E3934B433828}"/>
          </ac:spMkLst>
        </pc:spChg>
        <pc:picChg chg="add">
          <ac:chgData name="Avanna J Griffith" userId="S::avannag@uw.edu::51096a77-19b0-4e10-bf20-da1282726636" providerId="AD" clId="Web-{2E93A029-F6D3-1E59-6455-ED09F38216F7}" dt="2026-01-29T22:40:05.155" v="3"/>
          <ac:picMkLst>
            <pc:docMk/>
            <pc:sldMk cId="3954781964" sldId="267"/>
            <ac:picMk id="5" creationId="{24D9D48B-023C-FD6D-1F13-7C878F21ACCD}"/>
          </ac:picMkLst>
        </pc:picChg>
      </pc:sldChg>
      <pc:sldChg chg="modSp">
        <pc:chgData name="Avanna J Griffith" userId="S::avannag@uw.edu::51096a77-19b0-4e10-bf20-da1282726636" providerId="AD" clId="Web-{2E93A029-F6D3-1E59-6455-ED09F38216F7}" dt="2026-01-29T23:09:59.211" v="22" actId="20577"/>
        <pc:sldMkLst>
          <pc:docMk/>
          <pc:sldMk cId="567448389" sldId="273"/>
        </pc:sldMkLst>
        <pc:spChg chg="mod">
          <ac:chgData name="Avanna J Griffith" userId="S::avannag@uw.edu::51096a77-19b0-4e10-bf20-da1282726636" providerId="AD" clId="Web-{2E93A029-F6D3-1E59-6455-ED09F38216F7}" dt="2026-01-29T23:09:59.211" v="22" actId="20577"/>
          <ac:spMkLst>
            <pc:docMk/>
            <pc:sldMk cId="567448389" sldId="273"/>
            <ac:spMk id="2" creationId="{F2C05CC4-A877-E9F5-8BFE-E8EBE8BD7C86}"/>
          </ac:spMkLst>
        </pc:spChg>
      </pc:sldChg>
      <pc:sldChg chg="addSp modSp">
        <pc:chgData name="Avanna J Griffith" userId="S::avannag@uw.edu::51096a77-19b0-4e10-bf20-da1282726636" providerId="AD" clId="Web-{2E93A029-F6D3-1E59-6455-ED09F38216F7}" dt="2026-01-30T00:36:44.355" v="25" actId="14100"/>
        <pc:sldMkLst>
          <pc:docMk/>
          <pc:sldMk cId="3348720368" sldId="279"/>
        </pc:sldMkLst>
        <pc:spChg chg="mod">
          <ac:chgData name="Avanna J Griffith" userId="S::avannag@uw.edu::51096a77-19b0-4e10-bf20-da1282726636" providerId="AD" clId="Web-{2E93A029-F6D3-1E59-6455-ED09F38216F7}" dt="2026-01-30T00:36:44.355" v="25" actId="14100"/>
          <ac:spMkLst>
            <pc:docMk/>
            <pc:sldMk cId="3348720368" sldId="279"/>
            <ac:spMk id="2" creationId="{F9264FE0-1626-0947-D8E2-969E7059EF2F}"/>
          </ac:spMkLst>
        </pc:spChg>
        <pc:spChg chg="mod">
          <ac:chgData name="Avanna J Griffith" userId="S::avannag@uw.edu::51096a77-19b0-4e10-bf20-da1282726636" providerId="AD" clId="Web-{2E93A029-F6D3-1E59-6455-ED09F38216F7}" dt="2026-01-29T22:46:25.284" v="20" actId="20577"/>
          <ac:spMkLst>
            <pc:docMk/>
            <pc:sldMk cId="3348720368" sldId="279"/>
            <ac:spMk id="3" creationId="{2CDD4788-1CC4-9EE1-6B05-C370C12F9510}"/>
          </ac:spMkLst>
        </pc:spChg>
        <pc:picChg chg="add">
          <ac:chgData name="Avanna J Griffith" userId="S::avannag@uw.edu::51096a77-19b0-4e10-bf20-da1282726636" providerId="AD" clId="Web-{2E93A029-F6D3-1E59-6455-ED09F38216F7}" dt="2026-01-29T22:40:01.795" v="2"/>
          <ac:picMkLst>
            <pc:docMk/>
            <pc:sldMk cId="3348720368" sldId="279"/>
            <ac:picMk id="8" creationId="{E9F4242C-D9FF-A892-F879-4BFC48A4C12F}"/>
          </ac:picMkLst>
        </pc:picChg>
        <pc:picChg chg="add ord">
          <ac:chgData name="Avanna J Griffith" userId="S::avannag@uw.edu::51096a77-19b0-4e10-bf20-da1282726636" providerId="AD" clId="Web-{2E93A029-F6D3-1E59-6455-ED09F38216F7}" dt="2026-01-30T00:36:18.775" v="24"/>
          <ac:picMkLst>
            <pc:docMk/>
            <pc:sldMk cId="3348720368" sldId="279"/>
            <ac:picMk id="10" creationId="{51A79854-4FDF-3B0A-BA39-C5B6811BE236}"/>
          </ac:picMkLst>
        </pc:picChg>
      </pc:sldChg>
    </pc:docChg>
  </pc:docChgLst>
  <pc:docChgLst>
    <pc:chgData name="Avanna J Griffith" userId="S::avannag@uw.edu::51096a77-19b0-4e10-bf20-da1282726636" providerId="AD" clId="Web-{4F13BF1E-2532-FC28-103E-07D46B261AF5}"/>
    <pc:docChg chg="addSld delSld modSld">
      <pc:chgData name="Avanna J Griffith" userId="S::avannag@uw.edu::51096a77-19b0-4e10-bf20-da1282726636" providerId="AD" clId="Web-{4F13BF1E-2532-FC28-103E-07D46B261AF5}" dt="2026-01-29T21:14:11.814" v="574" actId="20577"/>
      <pc:docMkLst>
        <pc:docMk/>
      </pc:docMkLst>
      <pc:sldChg chg="modSp">
        <pc:chgData name="Avanna J Griffith" userId="S::avannag@uw.edu::51096a77-19b0-4e10-bf20-da1282726636" providerId="AD" clId="Web-{4F13BF1E-2532-FC28-103E-07D46B261AF5}" dt="2026-01-29T20:42:57.705" v="420" actId="20577"/>
        <pc:sldMkLst>
          <pc:docMk/>
          <pc:sldMk cId="3762403681" sldId="269"/>
        </pc:sldMkLst>
        <pc:spChg chg="mod">
          <ac:chgData name="Avanna J Griffith" userId="S::avannag@uw.edu::51096a77-19b0-4e10-bf20-da1282726636" providerId="AD" clId="Web-{4F13BF1E-2532-FC28-103E-07D46B261AF5}" dt="2026-01-29T20:42:57.705" v="420" actId="20577"/>
          <ac:spMkLst>
            <pc:docMk/>
            <pc:sldMk cId="3762403681" sldId="269"/>
            <ac:spMk id="2" creationId="{A985E86E-F63A-59E6-77A4-E332DA84E4CC}"/>
          </ac:spMkLst>
        </pc:spChg>
      </pc:sldChg>
      <pc:sldChg chg="modSp del">
        <pc:chgData name="Avanna J Griffith" userId="S::avannag@uw.edu::51096a77-19b0-4e10-bf20-da1282726636" providerId="AD" clId="Web-{4F13BF1E-2532-FC28-103E-07D46B261AF5}" dt="2026-01-29T20:07:47.300" v="80"/>
        <pc:sldMkLst>
          <pc:docMk/>
          <pc:sldMk cId="3928567740" sldId="274"/>
        </pc:sldMkLst>
        <pc:spChg chg="mod">
          <ac:chgData name="Avanna J Griffith" userId="S::avannag@uw.edu::51096a77-19b0-4e10-bf20-da1282726636" providerId="AD" clId="Web-{4F13BF1E-2532-FC28-103E-07D46B261AF5}" dt="2026-01-29T20:07:31.628" v="74" actId="20577"/>
          <ac:spMkLst>
            <pc:docMk/>
            <pc:sldMk cId="3928567740" sldId="274"/>
            <ac:spMk id="2" creationId="{EABABDC4-1800-9AD7-EF47-9E8C0C9670A6}"/>
          </ac:spMkLst>
        </pc:spChg>
      </pc:sldChg>
      <pc:sldChg chg="modSp del">
        <pc:chgData name="Avanna J Griffith" userId="S::avannag@uw.edu::51096a77-19b0-4e10-bf20-da1282726636" providerId="AD" clId="Web-{4F13BF1E-2532-FC28-103E-07D46B261AF5}" dt="2026-01-29T19:57:44.909" v="47"/>
        <pc:sldMkLst>
          <pc:docMk/>
          <pc:sldMk cId="710808847" sldId="276"/>
        </pc:sldMkLst>
        <pc:spChg chg="mod">
          <ac:chgData name="Avanna J Griffith" userId="S::avannag@uw.edu::51096a77-19b0-4e10-bf20-da1282726636" providerId="AD" clId="Web-{4F13BF1E-2532-FC28-103E-07D46B261AF5}" dt="2026-01-29T19:57:38.066" v="44" actId="20577"/>
          <ac:spMkLst>
            <pc:docMk/>
            <pc:sldMk cId="710808847" sldId="276"/>
            <ac:spMk id="2" creationId="{F43B7271-3E46-C6B9-9BC8-3D217F006DFB}"/>
          </ac:spMkLst>
        </pc:spChg>
      </pc:sldChg>
      <pc:sldChg chg="addSp delSp modSp">
        <pc:chgData name="Avanna J Griffith" userId="S::avannag@uw.edu::51096a77-19b0-4e10-bf20-da1282726636" providerId="AD" clId="Web-{4F13BF1E-2532-FC28-103E-07D46B261AF5}" dt="2026-01-29T21:14:11.814" v="574" actId="20577"/>
        <pc:sldMkLst>
          <pc:docMk/>
          <pc:sldMk cId="3678609861" sldId="277"/>
        </pc:sldMkLst>
        <pc:spChg chg="mod">
          <ac:chgData name="Avanna J Griffith" userId="S::avannag@uw.edu::51096a77-19b0-4e10-bf20-da1282726636" providerId="AD" clId="Web-{4F13BF1E-2532-FC28-103E-07D46B261AF5}" dt="2026-01-29T21:14:11.814" v="574" actId="20577"/>
          <ac:spMkLst>
            <pc:docMk/>
            <pc:sldMk cId="3678609861" sldId="277"/>
            <ac:spMk id="2" creationId="{9F905C6E-F889-87C8-B88A-03CBA7A80513}"/>
          </ac:spMkLst>
        </pc:spChg>
        <pc:spChg chg="del mod">
          <ac:chgData name="Avanna J Griffith" userId="S::avannag@uw.edu::51096a77-19b0-4e10-bf20-da1282726636" providerId="AD" clId="Web-{4F13BF1E-2532-FC28-103E-07D46B261AF5}" dt="2026-01-29T20:13:37.378" v="97"/>
          <ac:spMkLst>
            <pc:docMk/>
            <pc:sldMk cId="3678609861" sldId="277"/>
            <ac:spMk id="3" creationId="{21AC1184-4313-C7F1-A739-03042B27AC32}"/>
          </ac:spMkLst>
        </pc:spChg>
        <pc:spChg chg="mod">
          <ac:chgData name="Avanna J Griffith" userId="S::avannag@uw.edu::51096a77-19b0-4e10-bf20-da1282726636" providerId="AD" clId="Web-{4F13BF1E-2532-FC28-103E-07D46B261AF5}" dt="2026-01-29T20:45:07.408" v="441" actId="20577"/>
          <ac:spMkLst>
            <pc:docMk/>
            <pc:sldMk cId="3678609861" sldId="277"/>
            <ac:spMk id="4" creationId="{EA831B02-787E-C176-E072-97AA6386387D}"/>
          </ac:spMkLst>
        </pc:spChg>
        <pc:spChg chg="add del mod">
          <ac:chgData name="Avanna J Griffith" userId="S::avannag@uw.edu::51096a77-19b0-4e10-bf20-da1282726636" providerId="AD" clId="Web-{4F13BF1E-2532-FC28-103E-07D46B261AF5}" dt="2026-01-29T20:13:39.222" v="98"/>
          <ac:spMkLst>
            <pc:docMk/>
            <pc:sldMk cId="3678609861" sldId="277"/>
            <ac:spMk id="6" creationId="{6EE50E1F-B350-BF88-476A-C046B26AA41C}"/>
          </ac:spMkLst>
        </pc:spChg>
      </pc:sldChg>
      <pc:sldChg chg="modSp add replId">
        <pc:chgData name="Avanna J Griffith" userId="S::avannag@uw.edu::51096a77-19b0-4e10-bf20-da1282726636" providerId="AD" clId="Web-{4F13BF1E-2532-FC28-103E-07D46B261AF5}" dt="2026-01-29T20:24:45.362" v="232" actId="20577"/>
        <pc:sldMkLst>
          <pc:docMk/>
          <pc:sldMk cId="1413820935" sldId="278"/>
        </pc:sldMkLst>
        <pc:spChg chg="mod">
          <ac:chgData name="Avanna J Griffith" userId="S::avannag@uw.edu::51096a77-19b0-4e10-bf20-da1282726636" providerId="AD" clId="Web-{4F13BF1E-2532-FC28-103E-07D46B261AF5}" dt="2026-01-29T20:24:45.362" v="232" actId="20577"/>
          <ac:spMkLst>
            <pc:docMk/>
            <pc:sldMk cId="1413820935" sldId="278"/>
            <ac:spMk id="4" creationId="{2E58CFE0-191B-5F1C-0AEC-0BDE812AD90C}"/>
          </ac:spMkLst>
        </pc:spChg>
      </pc:sldChg>
      <pc:sldChg chg="new del">
        <pc:chgData name="Avanna J Griffith" userId="S::avannag@uw.edu::51096a77-19b0-4e10-bf20-da1282726636" providerId="AD" clId="Web-{4F13BF1E-2532-FC28-103E-07D46B261AF5}" dt="2026-01-29T20:13:06.393" v="93"/>
        <pc:sldMkLst>
          <pc:docMk/>
          <pc:sldMk cId="3527176242" sldId="278"/>
        </pc:sldMkLst>
      </pc:sldChg>
      <pc:sldChg chg="new del">
        <pc:chgData name="Avanna J Griffith" userId="S::avannag@uw.edu::51096a77-19b0-4e10-bf20-da1282726636" providerId="AD" clId="Web-{4F13BF1E-2532-FC28-103E-07D46B261AF5}" dt="2026-01-29T20:26:05.284" v="234"/>
        <pc:sldMkLst>
          <pc:docMk/>
          <pc:sldMk cId="2893450098" sldId="279"/>
        </pc:sldMkLst>
      </pc:sldChg>
      <pc:sldChg chg="addSp delSp modSp new">
        <pc:chgData name="Avanna J Griffith" userId="S::avannag@uw.edu::51096a77-19b0-4e10-bf20-da1282726636" providerId="AD" clId="Web-{4F13BF1E-2532-FC28-103E-07D46B261AF5}" dt="2026-01-29T20:43:26.955" v="425" actId="1076"/>
        <pc:sldMkLst>
          <pc:docMk/>
          <pc:sldMk cId="3348720368" sldId="279"/>
        </pc:sldMkLst>
        <pc:spChg chg="mod">
          <ac:chgData name="Avanna J Griffith" userId="S::avannag@uw.edu::51096a77-19b0-4e10-bf20-da1282726636" providerId="AD" clId="Web-{4F13BF1E-2532-FC28-103E-07D46B261AF5}" dt="2026-01-29T20:40:21.627" v="391" actId="20577"/>
          <ac:spMkLst>
            <pc:docMk/>
            <pc:sldMk cId="3348720368" sldId="279"/>
            <ac:spMk id="2" creationId="{F9264FE0-1626-0947-D8E2-969E7059EF2F}"/>
          </ac:spMkLst>
        </pc:spChg>
        <pc:spChg chg="mod">
          <ac:chgData name="Avanna J Griffith" userId="S::avannag@uw.edu::51096a77-19b0-4e10-bf20-da1282726636" providerId="AD" clId="Web-{4F13BF1E-2532-FC28-103E-07D46B261AF5}" dt="2026-01-29T20:27:30.862" v="242" actId="20577"/>
          <ac:spMkLst>
            <pc:docMk/>
            <pc:sldMk cId="3348720368" sldId="279"/>
            <ac:spMk id="3" creationId="{2CDD4788-1CC4-9EE1-6B05-C370C12F9510}"/>
          </ac:spMkLst>
        </pc:spChg>
        <pc:spChg chg="add del">
          <ac:chgData name="Avanna J Griffith" userId="S::avannag@uw.edu::51096a77-19b0-4e10-bf20-da1282726636" providerId="AD" clId="Web-{4F13BF1E-2532-FC28-103E-07D46B261AF5}" dt="2026-01-29T20:38:37.580" v="354"/>
          <ac:spMkLst>
            <pc:docMk/>
            <pc:sldMk cId="3348720368" sldId="279"/>
            <ac:spMk id="6" creationId="{1696C6AC-0BE3-5918-660F-CAC0C4D82FBC}"/>
          </ac:spMkLst>
        </pc:spChg>
        <pc:spChg chg="add mod">
          <ac:chgData name="Avanna J Griffith" userId="S::avannag@uw.edu::51096a77-19b0-4e10-bf20-da1282726636" providerId="AD" clId="Web-{4F13BF1E-2532-FC28-103E-07D46B261AF5}" dt="2026-01-29T20:43:09.268" v="422"/>
          <ac:spMkLst>
            <pc:docMk/>
            <pc:sldMk cId="3348720368" sldId="279"/>
            <ac:spMk id="7" creationId="{30991A3C-9C92-2C40-05CB-0002DEBA44AD}"/>
          </ac:spMkLst>
        </pc:spChg>
        <pc:spChg chg="add del mod">
          <ac:chgData name="Avanna J Griffith" userId="S::avannag@uw.edu::51096a77-19b0-4e10-bf20-da1282726636" providerId="AD" clId="Web-{4F13BF1E-2532-FC28-103E-07D46B261AF5}" dt="2026-01-29T20:39:37.752" v="377"/>
          <ac:spMkLst>
            <pc:docMk/>
            <pc:sldMk cId="3348720368" sldId="279"/>
            <ac:spMk id="8" creationId="{232A1E1F-F669-8E9A-C73A-E47E8FB037FA}"/>
          </ac:spMkLst>
        </pc:spChg>
        <pc:spChg chg="add mod">
          <ac:chgData name="Avanna J Griffith" userId="S::avannag@uw.edu::51096a77-19b0-4e10-bf20-da1282726636" providerId="AD" clId="Web-{4F13BF1E-2532-FC28-103E-07D46B261AF5}" dt="2026-01-29T20:43:26.955" v="425" actId="1076"/>
          <ac:spMkLst>
            <pc:docMk/>
            <pc:sldMk cId="3348720368" sldId="279"/>
            <ac:spMk id="9" creationId="{B20256FB-1798-FB76-DBAC-882932F68A8D}"/>
          </ac:spMkLst>
        </pc:spChg>
        <pc:picChg chg="add mod">
          <ac:chgData name="Avanna J Griffith" userId="S::avannag@uw.edu::51096a77-19b0-4e10-bf20-da1282726636" providerId="AD" clId="Web-{4F13BF1E-2532-FC28-103E-07D46B261AF5}" dt="2026-01-29T20:38:09.971" v="352" actId="1076"/>
          <ac:picMkLst>
            <pc:docMk/>
            <pc:sldMk cId="3348720368" sldId="279"/>
            <ac:picMk id="4" creationId="{C21481F2-13C3-8A0B-9B42-5094147E1BE4}"/>
          </ac:picMkLst>
        </pc:picChg>
        <pc:picChg chg="add mod">
          <ac:chgData name="Avanna J Griffith" userId="S::avannag@uw.edu::51096a77-19b0-4e10-bf20-da1282726636" providerId="AD" clId="Web-{4F13BF1E-2532-FC28-103E-07D46B261AF5}" dt="2026-01-29T20:37:59.533" v="350" actId="1076"/>
          <ac:picMkLst>
            <pc:docMk/>
            <pc:sldMk cId="3348720368" sldId="279"/>
            <ac:picMk id="5" creationId="{C222F9C1-9EAF-2152-1BA5-EDB6B41E2E80}"/>
          </ac:picMkLst>
        </pc:picChg>
      </pc:sldChg>
    </pc:docChg>
  </pc:docChgLst>
  <pc:docChgLst>
    <pc:chgData name="Avanna J Griffith" userId="S::avannag@uw.edu::51096a77-19b0-4e10-bf20-da1282726636" providerId="AD" clId="Web-{683827DC-4F35-B51A-340F-F2EBCFE90DFE}"/>
    <pc:docChg chg="addSld delSld modSld sldOrd">
      <pc:chgData name="Avanna J Griffith" userId="S::avannag@uw.edu::51096a77-19b0-4e10-bf20-da1282726636" providerId="AD" clId="Web-{683827DC-4F35-B51A-340F-F2EBCFE90DFE}" dt="2026-01-28T21:55:21.775" v="172" actId="20577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86518-CD07-C640-AC19-0431C3927D9C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1DB44-1D90-A846-8976-B80535B0A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327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895676" y="1179824"/>
            <a:ext cx="92964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2" name="Picture 1" descr="UW_W Logo_White.png">
            <a:extLst>
              <a:ext uri="{FF2B5EF4-FFF2-40B4-BE49-F238E27FC236}">
                <a16:creationId xmlns:a16="http://schemas.microsoft.com/office/drawing/2014/main" id="{3B694ABD-1404-5DC2-0DE7-6B3FBB37B7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1061" y="5945854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491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0000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79075" y="2320239"/>
            <a:ext cx="10929485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5677" y="1730667"/>
            <a:ext cx="10912883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FFFFFF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REGULAR	, 24 PT.)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5633" y="1437805"/>
            <a:ext cx="1810912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5677" y="365069"/>
            <a:ext cx="10912883" cy="998440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769240561"/>
      </p:ext>
    </p:extLst>
  </p:cSld>
  <p:clrMapOvr>
    <a:masterClrMapping/>
  </p:clrMapOvr>
  <p:transition spd="slow" advClick="0" advTm="10000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79073" y="1736726"/>
            <a:ext cx="10769275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Bulleted content here (Open Sans Light, 24 pt.)</a:t>
            </a:r>
          </a:p>
          <a:p>
            <a:pPr lvl="1"/>
            <a:r>
              <a:rPr lang="en-US" dirty="0"/>
              <a:t>Second level (Open Sans Light, 20)</a:t>
            </a:r>
          </a:p>
          <a:p>
            <a:pPr lvl="2"/>
            <a:r>
              <a:rPr lang="en-US" dirty="0"/>
              <a:t>Third level (Open Sans Light, 18)</a:t>
            </a:r>
          </a:p>
          <a:p>
            <a:pPr lvl="3"/>
            <a:r>
              <a:rPr lang="en-US" dirty="0"/>
              <a:t>Fourth level (Open Sans Light, 16)</a:t>
            </a:r>
          </a:p>
          <a:p>
            <a:pPr lvl="4"/>
            <a:r>
              <a:rPr lang="en-US" dirty="0"/>
              <a:t>Fifth level (Open Sans Light, 14)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5633" y="1437805"/>
            <a:ext cx="1810912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5677" y="371511"/>
            <a:ext cx="1075267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236337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 advTm="10000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1022351" y="1736725"/>
            <a:ext cx="10695516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FFFFFF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5633" y="1437805"/>
            <a:ext cx="1810912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5675" y="371511"/>
            <a:ext cx="10822192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828560325"/>
      </p:ext>
    </p:extLst>
  </p:cSld>
  <p:clrMapOvr>
    <a:masterClrMapping/>
  </p:clrMapOvr>
  <p:transition spd="slow" advClick="0" advTm="10000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 Logo_Purple_2685_HEX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30852" y="5949410"/>
            <a:ext cx="1828800" cy="923544"/>
          </a:xfrm>
          <a:prstGeom prst="rect">
            <a:avLst/>
          </a:prstGeom>
        </p:spPr>
      </p:pic>
      <p:pic>
        <p:nvPicPr>
          <p:cNvPr id="9" name="Picture 8" descr="Wordmark_center_Purple_HEX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6054" y="6487457"/>
            <a:ext cx="3233727" cy="163374"/>
          </a:xfrm>
          <a:prstGeom prst="rect">
            <a:avLst/>
          </a:prstGeom>
        </p:spPr>
      </p:pic>
      <p:pic>
        <p:nvPicPr>
          <p:cNvPr id="6" name="Picture 5" descr="Bar_RtAngle_7502_RGB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4785" y="4006085"/>
            <a:ext cx="3045737" cy="11277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895676" y="1167124"/>
            <a:ext cx="92964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3397191065"/>
      </p:ext>
    </p:extLst>
  </p:cSld>
  <p:clrMapOvr>
    <a:masterClrMapping/>
  </p:clrMapOvr>
  <p:transition spd="slow" advClick="0" advTm="10000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79075" y="2320239"/>
            <a:ext cx="10929485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5677" y="1730667"/>
            <a:ext cx="10912883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LIGHT, 24 PT.)</a:t>
            </a:r>
          </a:p>
        </p:txBody>
      </p:sp>
      <p:pic>
        <p:nvPicPr>
          <p:cNvPr id="9" name="Picture 8" descr="Wordmark_center_Purple_HEX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9542" y="6487457"/>
            <a:ext cx="3233727" cy="163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5675" y="371511"/>
            <a:ext cx="10912884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  <p:transition spd="slow" advClick="0" advTm="10000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79073" y="1736726"/>
            <a:ext cx="1092828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9" name="Picture 8" descr="W Logo_Purple_2685_HEX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30852" y="5949410"/>
            <a:ext cx="1828800" cy="923544"/>
          </a:xfrm>
          <a:prstGeom prst="rect">
            <a:avLst/>
          </a:prstGeom>
        </p:spPr>
      </p:pic>
      <p:pic>
        <p:nvPicPr>
          <p:cNvPr id="7" name="Picture 6" descr="Bar_RtAngle_7502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5633" y="1437805"/>
            <a:ext cx="1810912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5677" y="371511"/>
            <a:ext cx="10911679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  <p:transition spd="slow" advClick="0" advTm="10000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1022351" y="1736725"/>
            <a:ext cx="10695516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999999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84142" y="6487457"/>
            <a:ext cx="3233727" cy="163374"/>
          </a:xfrm>
          <a:prstGeom prst="rect">
            <a:avLst/>
          </a:prstGeom>
        </p:spPr>
      </p:pic>
      <p:pic>
        <p:nvPicPr>
          <p:cNvPr id="6" name="Picture 5" descr="Bar_RtAngle_7502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5633" y="1437805"/>
            <a:ext cx="1810912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5675" y="371511"/>
            <a:ext cx="10822192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  <p:transition spd="slow" advClick="0" advTm="10000">
    <p:cover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703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</p:sldLayoutIdLst>
  <p:transition spd="slow" advClick="0" advTm="10000">
    <p:cover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3" r:id="rId2"/>
    <p:sldLayoutId id="2147483664" r:id="rId3"/>
    <p:sldLayoutId id="2147483665" r:id="rId4"/>
  </p:sldLayoutIdLst>
  <p:transition spd="slow" advClick="0" advTm="10000">
    <p:cover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sadser@uw.edu" TargetMode="External"/><Relationship Id="rId2" Type="http://schemas.openxmlformats.org/officeDocument/2006/relationships/hyperlink" Target="https://help.ua.uw.edu/support/catalog/items/19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wphotos.smugmug.com/?_gl=1*14six9i*_ga*MTE5NDYxNjQ2My4xNzQwNzY4NDA3*_ga_3T65WK0BM8*czE3Njk3MTc4ODgkbzEzMCRnMSR0MTc2OTcyMTE5MyRqMzUkbDAkaDA.*_gcl_au*MTI0OTk4MzQ5LjE3NjQ4MDA5ODY.*_ga_JLHM9WH4JV*czE3Njk3MTc4ODgkbzEzMCRnMSR0MTc2OTcyMTE5MyRqMzUkbDAkaDA." TargetMode="External"/><Relationship Id="rId4" Type="http://schemas.openxmlformats.org/officeDocument/2006/relationships/hyperlink" Target="https://www.washington.edu/brand/brand-elements/graphics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905C6E-F889-87C8-B88A-03CBA7A805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8613" y="1713733"/>
            <a:ext cx="10909947" cy="4649425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2000" b="0" dirty="0">
                <a:solidFill>
                  <a:srgbClr val="FFC000"/>
                </a:solidFill>
              </a:rPr>
              <a:t>Use of Slides</a:t>
            </a:r>
            <a:endParaRPr lang="en-US" sz="2000" b="0" dirty="0">
              <a:solidFill>
                <a:srgbClr val="FFC000"/>
              </a:solidFill>
              <a:ea typeface="Open Sans"/>
            </a:endParaRPr>
          </a:p>
          <a:p>
            <a:pPr indent="-285750">
              <a:buFont typeface="Arial"/>
              <a:buChar char="•"/>
            </a:pPr>
            <a:r>
              <a:rPr lang="en-US" sz="1800" b="0" dirty="0"/>
              <a:t>Feel free to edit content and delete or duplicate slides as you need. We recommend at least including the first three slides and the final slide.</a:t>
            </a:r>
            <a:r>
              <a:rPr lang="en-US" sz="2200" b="0" dirty="0"/>
              <a:t> </a:t>
            </a:r>
            <a:endParaRPr lang="en-US" sz="2200" b="0">
              <a:ea typeface="Open Sans"/>
            </a:endParaRPr>
          </a:p>
          <a:p>
            <a:pPr marL="0" indent="0">
              <a:buNone/>
            </a:pPr>
            <a:r>
              <a:rPr lang="en-US" sz="2000" b="0" dirty="0">
                <a:solidFill>
                  <a:srgbClr val="FFC000"/>
                </a:solidFill>
              </a:rPr>
              <a:t>Slide Timing &amp; Looping</a:t>
            </a:r>
            <a:endParaRPr lang="en-US" sz="2000" b="0" dirty="0">
              <a:solidFill>
                <a:srgbClr val="FFC000"/>
              </a:solidFill>
              <a:ea typeface="Open Sans"/>
            </a:endParaRPr>
          </a:p>
          <a:p>
            <a:pPr indent="-285750">
              <a:buFont typeface="Arial"/>
              <a:buChar char="•"/>
            </a:pPr>
            <a:r>
              <a:rPr lang="en-US" sz="1800" b="0" dirty="0"/>
              <a:t>By default, each slide is timed to advance after 10 seconds on a continuous loop.</a:t>
            </a:r>
            <a:endParaRPr lang="en-US" sz="1800" b="0">
              <a:ea typeface="Open Sans"/>
            </a:endParaRPr>
          </a:p>
          <a:p>
            <a:pPr indent="-285750">
              <a:buFont typeface="Arial"/>
              <a:buChar char="•"/>
            </a:pPr>
            <a:r>
              <a:rPr lang="en-US" sz="1800" b="0" dirty="0"/>
              <a:t>To update slide transitions and timing for each slide, navigate to the Transitions tab. </a:t>
            </a:r>
            <a:endParaRPr lang="en-US" sz="1800" b="0" dirty="0">
              <a:ea typeface="Open Sans"/>
            </a:endParaRPr>
          </a:p>
          <a:p>
            <a:pPr marL="0" indent="0">
              <a:buNone/>
            </a:pPr>
            <a:r>
              <a:rPr lang="en-US" sz="2000" b="0" dirty="0">
                <a:solidFill>
                  <a:srgbClr val="FFC000"/>
                </a:solidFill>
                <a:ea typeface="Open Sans"/>
              </a:rPr>
              <a:t>Creating QR Codes for Giving Links</a:t>
            </a:r>
          </a:p>
          <a:p>
            <a:pPr indent="-285750">
              <a:buFont typeface="Arial"/>
              <a:buChar char="•"/>
            </a:pPr>
            <a:r>
              <a:rPr lang="en-US" sz="18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Request a new QR code : UA Supportal</a:t>
            </a:r>
            <a:r>
              <a:rPr lang="en-US" sz="18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</a:rPr>
              <a:t> </a:t>
            </a:r>
            <a:r>
              <a:rPr lang="en-US" sz="1800" b="0" i="1" dirty="0">
                <a:solidFill>
                  <a:schemeClr val="tx2"/>
                </a:solidFill>
                <a:ea typeface="Open Sans"/>
              </a:rPr>
              <a:t>(UA log in credentials required)</a:t>
            </a:r>
          </a:p>
          <a:p>
            <a:pPr indent="-285750">
              <a:buFont typeface="Arial"/>
              <a:buChar char="•"/>
            </a:pPr>
            <a:r>
              <a:rPr lang="en-US" sz="1800" b="0" dirty="0">
                <a:ea typeface="Open Sans"/>
              </a:rPr>
              <a:t>Email </a:t>
            </a:r>
            <a:r>
              <a:rPr lang="en-US" sz="18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casadser@uw.edu</a:t>
            </a:r>
            <a:r>
              <a:rPr lang="en-US" sz="18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</a:rPr>
              <a:t> </a:t>
            </a:r>
            <a:r>
              <a:rPr lang="en-US" sz="1800" b="0" dirty="0">
                <a:ea typeface="Open Sans"/>
              </a:rPr>
              <a:t>for assistance with creating a QR Code. </a:t>
            </a:r>
          </a:p>
          <a:p>
            <a:pPr marL="57150" indent="0">
              <a:buNone/>
            </a:pPr>
            <a:r>
              <a:rPr lang="en-US" sz="2000" b="0" dirty="0">
                <a:solidFill>
                  <a:srgbClr val="FFC000"/>
                </a:solidFill>
                <a:ea typeface="Open Sans"/>
              </a:rPr>
              <a:t>Sourcing Photos &amp; Graphics</a:t>
            </a:r>
          </a:p>
          <a:p>
            <a:pPr>
              <a:buFont typeface="Arial"/>
              <a:buChar char="•"/>
            </a:pPr>
            <a:r>
              <a:rPr lang="en-US" sz="1800" b="0" dirty="0">
                <a:ea typeface="Open Sans"/>
              </a:rPr>
              <a:t>Explore </a:t>
            </a:r>
            <a:r>
              <a:rPr lang="en-US" sz="18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graphics</a:t>
            </a:r>
            <a:r>
              <a:rPr lang="en-US" sz="1800" b="0" dirty="0">
                <a:ea typeface="Open Sans"/>
              </a:rPr>
              <a:t> and </a:t>
            </a:r>
            <a:r>
              <a:rPr lang="en-US" sz="1800" b="0" dirty="0">
                <a:solidFill>
                  <a:schemeClr val="bg2">
                    <a:lumMod val="20000"/>
                    <a:lumOff val="80000"/>
                  </a:schemeClr>
                </a:solidFill>
                <a:ea typeface="Open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photos</a:t>
            </a:r>
            <a:r>
              <a:rPr lang="en-US" sz="1800" b="0" dirty="0">
                <a:ea typeface="Open Sans"/>
              </a:rPr>
              <a:t> on the UMAC's website. </a:t>
            </a:r>
            <a:endParaRPr lang="en-US" sz="1800" dirty="0">
              <a:ea typeface="Open Sans"/>
            </a:endParaRPr>
          </a:p>
          <a:p>
            <a:pPr marL="0" indent="0">
              <a:buNone/>
            </a:pPr>
            <a:endParaRPr lang="en-US" sz="1800" b="0" dirty="0">
              <a:ea typeface="Open Sans"/>
            </a:endParaRPr>
          </a:p>
          <a:p>
            <a:pPr marL="0" indent="0">
              <a:buNone/>
            </a:pPr>
            <a:r>
              <a:rPr lang="en-US" sz="2000" b="0" dirty="0">
                <a:ea typeface="Open Sans"/>
              </a:rPr>
              <a:t>When ready, don't forget to delete this slide before presenting. 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A831B02-787E-C176-E072-97AA63863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dirty="0">
                <a:solidFill>
                  <a:srgbClr val="FFFFFF"/>
                </a:solidFill>
                <a:latin typeface="Encode Sans Normal Black"/>
              </a:rPr>
              <a:t>PRE-EVENT POWERPOINT TEMPLATE</a:t>
            </a:r>
            <a:r>
              <a:rPr lang="en-US" dirty="0">
                <a:latin typeface="Encode Sans Normal Black"/>
              </a:rPr>
              <a:t> </a:t>
            </a:r>
            <a:br>
              <a:rPr lang="en-US" dirty="0">
                <a:latin typeface="Encode Sans Normal Black"/>
              </a:rPr>
            </a:br>
            <a:r>
              <a:rPr lang="en-US" dirty="0">
                <a:solidFill>
                  <a:srgbClr val="FFC000"/>
                </a:solidFill>
                <a:latin typeface="Encode Sans Normal Black"/>
              </a:rPr>
              <a:t>NOTES &amp; INSTRUCTIONS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609861"/>
      </p:ext>
    </p:extLst>
  </p:cSld>
  <p:clrMapOvr>
    <a:masterClrMapping/>
  </p:clrMapOvr>
  <p:transition spd="slow" advClick="0" advTm="10000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FA470-6532-5296-D097-C72B6EA9D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F2D3A39-BBB3-0017-CD78-2B1758EF2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266" y="371511"/>
            <a:ext cx="10995247" cy="991998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SIGN UP FOR THE ARTSCI ROUNDUP NEWSLETTER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142A0F-CC1E-3A52-9F30-FAEACB3C7351}"/>
              </a:ext>
            </a:extLst>
          </p:cNvPr>
          <p:cNvSpPr txBox="1"/>
          <p:nvPr/>
        </p:nvSpPr>
        <p:spPr>
          <a:xfrm>
            <a:off x="7120129" y="3639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0328AC9-18A2-1FAC-A74A-57769E0BEF6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7266" y="1705897"/>
            <a:ext cx="10995247" cy="449896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For those near and far, this is your university to explore. Every month, the </a:t>
            </a:r>
            <a:r>
              <a:rPr lang="en-US" dirty="0" err="1">
                <a:solidFill>
                  <a:schemeClr val="bg2"/>
                </a:solidFill>
              </a:rPr>
              <a:t>ArtSci</a:t>
            </a:r>
            <a:r>
              <a:rPr lang="en-US" dirty="0">
                <a:solidFill>
                  <a:schemeClr val="bg2"/>
                </a:solidFill>
              </a:rPr>
              <a:t> Roundup features in-person and online public events, performances, exhibitions, podcasts, and more. Sign up to receive a monthly email with the latest events and happenings!</a:t>
            </a: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C45A20-FC6E-E8B8-2CB1-E3934B433828}"/>
              </a:ext>
            </a:extLst>
          </p:cNvPr>
          <p:cNvSpPr txBox="1"/>
          <p:nvPr/>
        </p:nvSpPr>
        <p:spPr>
          <a:xfrm>
            <a:off x="3729808" y="4329818"/>
            <a:ext cx="808223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z="3200" b="1" dirty="0">
                <a:solidFill>
                  <a:srgbClr val="FFC700"/>
                </a:solidFill>
                <a:latin typeface="Open Sans"/>
                <a:cs typeface="Open Sans"/>
              </a:rPr>
              <a:t>artsci.washington.edu/signup</a:t>
            </a:r>
            <a:endParaRPr lang="en-US" sz="3200" b="1" dirty="0">
              <a:solidFill>
                <a:srgbClr val="FFC700"/>
              </a:solidFill>
              <a:latin typeface="Open Sans"/>
              <a:ea typeface="Open Sans"/>
              <a:cs typeface="Open San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78B329-3EAC-C11A-1B3B-E4E3D7910B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379" t="14153" r="14196" b="14147"/>
          <a:stretch>
            <a:fillRect/>
          </a:stretch>
        </p:blipFill>
        <p:spPr>
          <a:xfrm>
            <a:off x="1043427" y="3632471"/>
            <a:ext cx="2156973" cy="2165237"/>
          </a:xfrm>
          <a:prstGeom prst="rect">
            <a:avLst/>
          </a:prstGeom>
        </p:spPr>
      </p:pic>
      <p:pic>
        <p:nvPicPr>
          <p:cNvPr id="5" name="Picture 4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24D9D48B-023C-FD6D-1F13-7C878F21AC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563" y="6254573"/>
            <a:ext cx="5411478" cy="28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781964"/>
      </p:ext>
    </p:extLst>
  </p:cSld>
  <p:clrMapOvr>
    <a:masterClrMapping/>
  </p:clrMapOvr>
  <p:transition spd="slow" advClick="0" advTm="10000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A group of people standing in front of a large screen&#10;&#10;AI-generated content may be incorrect.">
            <a:extLst>
              <a:ext uri="{FF2B5EF4-FFF2-40B4-BE49-F238E27FC236}">
                <a16:creationId xmlns:a16="http://schemas.microsoft.com/office/drawing/2014/main" id="{51A79854-4FDF-3B0A-BA39-C5B6811BE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9264FE0-1626-0947-D8E2-969E7059EF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8611" y="1960604"/>
            <a:ext cx="5867819" cy="3791619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  <a:ea typeface="Open Sans"/>
              </a:rPr>
              <a:t>Send us an email at </a:t>
            </a:r>
            <a:r>
              <a:rPr lang="en-US" dirty="0">
                <a:solidFill>
                  <a:srgbClr val="FFC000"/>
                </a:solidFill>
                <a:ea typeface="Open Sans"/>
              </a:rPr>
              <a:t>departmentemail@uw.edu.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  <a:ea typeface="Open Sans"/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  <a:ea typeface="Open San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  <a:ea typeface="Open Sans"/>
              </a:rPr>
              <a:t>Follow us on Social Media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DD4788-1CC4-9EE1-6B05-C370C12F9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dirty="0">
                <a:solidFill>
                  <a:schemeClr val="bg2"/>
                </a:solidFill>
                <a:latin typeface="Encode Sans Normal Black"/>
              </a:rPr>
              <a:t>WANT TO CONNECT?</a:t>
            </a:r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4" name="Picture 3" descr="A logo of a camera&#10;&#10;AI-generated content may be incorrect.">
            <a:extLst>
              <a:ext uri="{FF2B5EF4-FFF2-40B4-BE49-F238E27FC236}">
                <a16:creationId xmlns:a16="http://schemas.microsoft.com/office/drawing/2014/main" id="{C21481F2-13C3-8A0B-9B42-5094147E1B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844" y="4352260"/>
            <a:ext cx="754674" cy="754674"/>
          </a:xfrm>
          <a:prstGeom prst="rect">
            <a:avLst/>
          </a:prstGeom>
        </p:spPr>
      </p:pic>
      <p:pic>
        <p:nvPicPr>
          <p:cNvPr id="5" name="Picture 4" descr="A blue square with white letters&#10;&#10;AI-generated content may be incorrect.">
            <a:extLst>
              <a:ext uri="{FF2B5EF4-FFF2-40B4-BE49-F238E27FC236}">
                <a16:creationId xmlns:a16="http://schemas.microsoft.com/office/drawing/2014/main" id="{C222F9C1-9EAF-2152-1BA5-EDB6B41E2E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844" y="5319414"/>
            <a:ext cx="901212" cy="9012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0991A3C-9C92-2C40-05CB-0002DEBA44AD}"/>
              </a:ext>
            </a:extLst>
          </p:cNvPr>
          <p:cNvSpPr txBox="1"/>
          <p:nvPr/>
        </p:nvSpPr>
        <p:spPr>
          <a:xfrm>
            <a:off x="1987306" y="4503511"/>
            <a:ext cx="24669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  <a:ea typeface="Calibri"/>
                <a:cs typeface="Calibri"/>
              </a:rPr>
              <a:t>[insert handle]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0256FB-1798-FB76-DBAC-882932F68A8D}"/>
              </a:ext>
            </a:extLst>
          </p:cNvPr>
          <p:cNvSpPr txBox="1"/>
          <p:nvPr/>
        </p:nvSpPr>
        <p:spPr>
          <a:xfrm>
            <a:off x="1987306" y="5453249"/>
            <a:ext cx="24669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  <a:ea typeface="Calibri"/>
                <a:cs typeface="Calibri"/>
              </a:rPr>
              <a:t>[insert handle]</a:t>
            </a:r>
          </a:p>
        </p:txBody>
      </p:sp>
      <p:pic>
        <p:nvPicPr>
          <p:cNvPr id="8" name="Picture 7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E9F4242C-D9FF-A892-F879-4BFC48A4C1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563" y="6254573"/>
            <a:ext cx="5411478" cy="28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720368"/>
      </p:ext>
    </p:extLst>
  </p:cSld>
  <p:clrMapOvr>
    <a:masterClrMapping/>
  </p:clrMapOvr>
  <p:transition spd="slow" advClick="0" advTm="10000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05CC4-A877-E9F5-8BFE-E8EBE8BD7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dirty="0">
                <a:solidFill>
                  <a:srgbClr val="FFC700"/>
                </a:solidFill>
                <a:latin typeface="Encode Sans Normal Black"/>
              </a:rPr>
              <a:t>THANK YOU </a:t>
            </a:r>
            <a:r>
              <a:rPr lang="en-US" dirty="0">
                <a:latin typeface="Encode Sans Normal Black"/>
              </a:rPr>
              <a:t>FOR JOINING US. WE HOPE TO SEE YOU ON CAMPUS AGAIN SOON!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399FEA-AED6-3439-E7C6-5FAB90B47B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473" y="6254573"/>
            <a:ext cx="5411478" cy="28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448389"/>
      </p:ext>
    </p:extLst>
  </p:cSld>
  <p:clrMapOvr>
    <a:masterClrMapping/>
  </p:clrMapOvr>
  <p:transition spd="slow" advClick="0" advTm="10000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0062" y="0"/>
            <a:ext cx="8941062" cy="3720662"/>
          </a:xfrm>
        </p:spPr>
        <p:txBody>
          <a:bodyPr/>
          <a:lstStyle/>
          <a:p>
            <a:r>
              <a:rPr lang="en-US" sz="5400" b="0" dirty="0">
                <a:latin typeface="ENCODE SANS NORMAL BLACK" panose="02000000000000000000" pitchFamily="2" charset="77"/>
              </a:rPr>
              <a:t>WELCOME TO </a:t>
            </a:r>
            <a:br>
              <a:rPr lang="en-US" sz="5400" b="0" dirty="0">
                <a:latin typeface="ENCODE SANS NORMAL BLACK" panose="02000000000000000000" pitchFamily="2" charset="77"/>
              </a:rPr>
            </a:br>
            <a:r>
              <a:rPr lang="en-US" sz="5400" b="0" dirty="0">
                <a:latin typeface="ENCODE SANS NORMAL BLACK" panose="02000000000000000000" pitchFamily="2" charset="77"/>
              </a:rPr>
              <a:t>THE HUSKY LECTURE</a:t>
            </a:r>
            <a:br>
              <a:rPr lang="en-US" sz="4000" b="0" dirty="0">
                <a:latin typeface="ENCODE SANS NORMAL BLACK" panose="02000000000000000000" pitchFamily="2" charset="77"/>
              </a:rPr>
            </a:br>
            <a:r>
              <a:rPr lang="en-US" sz="4000" b="0" dirty="0">
                <a:latin typeface="Encode Sans Normal Medium" panose="02000000000000000000" pitchFamily="2" charset="77"/>
              </a:rPr>
              <a:t>Subtitle text here</a:t>
            </a:r>
          </a:p>
        </p:txBody>
      </p:sp>
      <p:pic>
        <p:nvPicPr>
          <p:cNvPr id="10" name="Picture 9" descr="Bar_RtAngle_7502_RGB.png">
            <a:extLst>
              <a:ext uri="{FF2B5EF4-FFF2-40B4-BE49-F238E27FC236}">
                <a16:creationId xmlns:a16="http://schemas.microsoft.com/office/drawing/2014/main" id="{F12B12AE-0FC1-14FB-7A72-5248E5E4CA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145" y="3929823"/>
            <a:ext cx="2284303" cy="1127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9203F7-FC91-95A7-77FC-078F31EF5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473" y="6254573"/>
            <a:ext cx="5411478" cy="28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477580"/>
      </p:ext>
    </p:extLst>
  </p:cSld>
  <p:clrMapOvr>
    <a:masterClrMapping/>
  </p:clrMapOvr>
  <p:transition spd="slow" advClick="0" advTm="10000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D4A469-66EF-2FA7-EB87-D8546D6A1B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67472" y="1736726"/>
            <a:ext cx="7927403" cy="349364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5:30 pm</a:t>
            </a:r>
            <a:r>
              <a:rPr lang="en-US" dirty="0">
                <a:solidFill>
                  <a:schemeClr val="bg2"/>
                </a:solidFill>
              </a:rPr>
              <a:t>		Lecture</a:t>
            </a: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6:30 pm</a:t>
            </a:r>
            <a:r>
              <a:rPr lang="en-US" dirty="0">
                <a:solidFill>
                  <a:schemeClr val="bg2"/>
                </a:solidFill>
              </a:rPr>
              <a:t>		Q&amp;A Session</a:t>
            </a: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7:00 pm </a:t>
            </a:r>
            <a:r>
              <a:rPr lang="en-US" dirty="0">
                <a:solidFill>
                  <a:schemeClr val="bg2"/>
                </a:solidFill>
              </a:rPr>
              <a:t>		Reception &amp; Book Signing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362177-BD65-13F8-ABCC-0F1B5CE84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171" y="371475"/>
            <a:ext cx="8183562" cy="992188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AGENDA</a:t>
            </a:r>
          </a:p>
        </p:txBody>
      </p:sp>
      <p:pic>
        <p:nvPicPr>
          <p:cNvPr id="3078" name="Picture 6">
            <a:extLst>
              <a:ext uri="{FF2B5EF4-FFF2-40B4-BE49-F238E27FC236}">
                <a16:creationId xmlns:a16="http://schemas.microsoft.com/office/drawing/2014/main" id="{3412087B-757B-3602-D3FD-D3CBFA8006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C0F2A3B-E226-DC96-2DE9-76760D356030}"/>
              </a:ext>
            </a:extLst>
          </p:cNvPr>
          <p:cNvSpPr txBox="1"/>
          <p:nvPr/>
        </p:nvSpPr>
        <p:spPr>
          <a:xfrm>
            <a:off x="7120129" y="3639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CBE636-43BF-B2E5-09CB-16CB857275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563" y="6254573"/>
            <a:ext cx="5411478" cy="28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454284"/>
      </p:ext>
    </p:extLst>
  </p:cSld>
  <p:clrMapOvr>
    <a:masterClrMapping/>
  </p:clrMapOvr>
  <p:transition spd="slow" advClick="0" advTm="10000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FA470-6532-5296-D097-C72B6EA9D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3652F-984F-93C0-22AD-64CCCE75AD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19029" y="1889580"/>
            <a:ext cx="6482048" cy="164376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Dr. Dubs Husky, Lead Scientist </a:t>
            </a:r>
          </a:p>
          <a:p>
            <a:pPr marL="0" indent="0">
              <a:buNone/>
            </a:pPr>
            <a:r>
              <a:rPr lang="en-US" sz="1800" b="0" dirty="0">
                <a:solidFill>
                  <a:schemeClr val="bg2"/>
                </a:solidFill>
              </a:rPr>
              <a:t>Ci </a:t>
            </a:r>
            <a:r>
              <a:rPr lang="en-US" sz="1800" b="0" dirty="0" err="1">
                <a:solidFill>
                  <a:schemeClr val="bg2"/>
                </a:solidFill>
              </a:rPr>
              <a:t>quodi</a:t>
            </a:r>
            <a:r>
              <a:rPr lang="en-US" sz="1800" b="0" dirty="0">
                <a:solidFill>
                  <a:schemeClr val="bg2"/>
                </a:solidFill>
              </a:rPr>
              <a:t> verum </a:t>
            </a:r>
            <a:r>
              <a:rPr lang="en-US" sz="1800" b="0" dirty="0" err="1">
                <a:solidFill>
                  <a:schemeClr val="bg2"/>
                </a:solidFill>
              </a:rPr>
              <a:t>quam</a:t>
            </a:r>
            <a:r>
              <a:rPr lang="en-US" sz="1800" b="0" dirty="0">
                <a:solidFill>
                  <a:schemeClr val="bg2"/>
                </a:solidFill>
              </a:rPr>
              <a:t> net </a:t>
            </a:r>
            <a:r>
              <a:rPr lang="en-US" sz="1800" b="0" dirty="0" err="1">
                <a:solidFill>
                  <a:schemeClr val="bg2"/>
                </a:solidFill>
              </a:rPr>
              <a:t>velesed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ut</a:t>
            </a:r>
            <a:r>
              <a:rPr lang="en-US" sz="1800" b="0" dirty="0">
                <a:solidFill>
                  <a:schemeClr val="bg2"/>
                </a:solidFill>
              </a:rPr>
              <a:t> et </a:t>
            </a:r>
            <a:r>
              <a:rPr lang="en-US" sz="1800" b="0" dirty="0" err="1">
                <a:solidFill>
                  <a:schemeClr val="bg2"/>
                </a:solidFill>
              </a:rPr>
              <a:t>ernatur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aditium</a:t>
            </a:r>
            <a:r>
              <a:rPr lang="en-US" sz="1800" b="0" dirty="0">
                <a:solidFill>
                  <a:schemeClr val="bg2"/>
                </a:solidFill>
              </a:rPr>
              <a:t> arum </a:t>
            </a:r>
            <a:r>
              <a:rPr lang="en-US" sz="1800" b="0" dirty="0" err="1">
                <a:solidFill>
                  <a:schemeClr val="bg2"/>
                </a:solidFill>
              </a:rPr>
              <a:t>experum</a:t>
            </a:r>
            <a:r>
              <a:rPr lang="en-US" sz="1800" b="0" dirty="0">
                <a:solidFill>
                  <a:schemeClr val="bg2"/>
                </a:solidFill>
              </a:rPr>
              <a:t> imus, simi, sit la </a:t>
            </a:r>
            <a:r>
              <a:rPr lang="en-US" sz="1800" b="0" dirty="0" err="1">
                <a:solidFill>
                  <a:schemeClr val="bg2"/>
                </a:solidFill>
              </a:rPr>
              <a:t>doluptatenis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volorio</a:t>
            </a:r>
            <a:r>
              <a:rPr lang="en-US" sz="1800" b="0" dirty="0">
                <a:solidFill>
                  <a:schemeClr val="bg2"/>
                </a:solidFill>
              </a:rPr>
              <a:t>. </a:t>
            </a:r>
            <a:r>
              <a:rPr lang="en-US" sz="1800" b="0" dirty="0" err="1">
                <a:solidFill>
                  <a:schemeClr val="bg2"/>
                </a:solidFill>
              </a:rPr>
              <a:t>Iquuntia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nossequae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que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moditissi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accum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veligen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dandem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soluptatius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maxime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sam.</a:t>
            </a:r>
            <a:endParaRPr lang="en-US" sz="1800" b="0" dirty="0">
              <a:solidFill>
                <a:schemeClr val="bg2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2D3A39-BBB3-0017-CD78-2B1758EF2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565" y="371511"/>
            <a:ext cx="8183759" cy="991998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ABOUT OUR SPEAKERS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142A0F-CC1E-3A52-9F30-FAEACB3C7351}"/>
              </a:ext>
            </a:extLst>
          </p:cNvPr>
          <p:cNvSpPr txBox="1"/>
          <p:nvPr/>
        </p:nvSpPr>
        <p:spPr>
          <a:xfrm>
            <a:off x="7120129" y="3639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853F074-8CDE-F71A-B0F6-63126E1CA1F1}"/>
              </a:ext>
            </a:extLst>
          </p:cNvPr>
          <p:cNvSpPr txBox="1">
            <a:spLocks/>
          </p:cNvSpPr>
          <p:nvPr/>
        </p:nvSpPr>
        <p:spPr>
          <a:xfrm>
            <a:off x="4466667" y="4015624"/>
            <a:ext cx="6611900" cy="148627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100000"/>
              <a:buFont typeface="Lucida Grande"/>
              <a:buChar char="&gt;"/>
              <a:defRPr sz="18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1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Dr. Dubs Husky, Lead Scientist </a:t>
            </a:r>
          </a:p>
          <a:p>
            <a:pPr marL="0" indent="0">
              <a:buNone/>
            </a:pPr>
            <a:r>
              <a:rPr lang="en-US" sz="1800" b="0" dirty="0">
                <a:solidFill>
                  <a:schemeClr val="bg2"/>
                </a:solidFill>
              </a:rPr>
              <a:t>Ci </a:t>
            </a:r>
            <a:r>
              <a:rPr lang="en-US" sz="1800" b="0" dirty="0" err="1">
                <a:solidFill>
                  <a:schemeClr val="bg2"/>
                </a:solidFill>
              </a:rPr>
              <a:t>quodi</a:t>
            </a:r>
            <a:r>
              <a:rPr lang="en-US" sz="1800" b="0" dirty="0">
                <a:solidFill>
                  <a:schemeClr val="bg2"/>
                </a:solidFill>
              </a:rPr>
              <a:t> verum </a:t>
            </a:r>
            <a:r>
              <a:rPr lang="en-US" sz="1800" b="0" dirty="0" err="1">
                <a:solidFill>
                  <a:schemeClr val="bg2"/>
                </a:solidFill>
              </a:rPr>
              <a:t>quam</a:t>
            </a:r>
            <a:r>
              <a:rPr lang="en-US" sz="1800" b="0" dirty="0">
                <a:solidFill>
                  <a:schemeClr val="bg2"/>
                </a:solidFill>
              </a:rPr>
              <a:t> net </a:t>
            </a:r>
            <a:r>
              <a:rPr lang="en-US" sz="1800" b="0" dirty="0" err="1">
                <a:solidFill>
                  <a:schemeClr val="bg2"/>
                </a:solidFill>
              </a:rPr>
              <a:t>velesed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ut</a:t>
            </a:r>
            <a:r>
              <a:rPr lang="en-US" sz="1800" b="0" dirty="0">
                <a:solidFill>
                  <a:schemeClr val="bg2"/>
                </a:solidFill>
              </a:rPr>
              <a:t> et </a:t>
            </a:r>
            <a:r>
              <a:rPr lang="en-US" sz="1800" b="0" dirty="0" err="1">
                <a:solidFill>
                  <a:schemeClr val="bg2"/>
                </a:solidFill>
              </a:rPr>
              <a:t>ernatur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aditium</a:t>
            </a:r>
            <a:r>
              <a:rPr lang="en-US" sz="1800" b="0" dirty="0">
                <a:solidFill>
                  <a:schemeClr val="bg2"/>
                </a:solidFill>
              </a:rPr>
              <a:t> arum </a:t>
            </a:r>
            <a:r>
              <a:rPr lang="en-US" sz="1800" b="0" dirty="0" err="1">
                <a:solidFill>
                  <a:schemeClr val="bg2"/>
                </a:solidFill>
              </a:rPr>
              <a:t>experum</a:t>
            </a:r>
            <a:r>
              <a:rPr lang="en-US" sz="1800" b="0" dirty="0">
                <a:solidFill>
                  <a:schemeClr val="bg2"/>
                </a:solidFill>
              </a:rPr>
              <a:t> imus, simi, sit la </a:t>
            </a:r>
            <a:r>
              <a:rPr lang="en-US" sz="1800" b="0" dirty="0" err="1">
                <a:solidFill>
                  <a:schemeClr val="bg2"/>
                </a:solidFill>
              </a:rPr>
              <a:t>doluptatenis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volorio</a:t>
            </a:r>
            <a:r>
              <a:rPr lang="en-US" sz="1800" b="0" dirty="0">
                <a:solidFill>
                  <a:schemeClr val="bg2"/>
                </a:solidFill>
              </a:rPr>
              <a:t>. </a:t>
            </a:r>
            <a:r>
              <a:rPr lang="en-US" sz="1800" b="0" dirty="0" err="1">
                <a:solidFill>
                  <a:schemeClr val="bg2"/>
                </a:solidFill>
              </a:rPr>
              <a:t>Iquuntia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nossequae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que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moditissi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accum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veligen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dandem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soluptatius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maxime</a:t>
            </a:r>
            <a:r>
              <a:rPr lang="en-US" sz="1800" b="0" dirty="0">
                <a:solidFill>
                  <a:schemeClr val="bg2"/>
                </a:solidFill>
              </a:rPr>
              <a:t> </a:t>
            </a:r>
            <a:r>
              <a:rPr lang="en-US" sz="1800" b="0" dirty="0" err="1">
                <a:solidFill>
                  <a:schemeClr val="bg2"/>
                </a:solidFill>
              </a:rPr>
              <a:t>sam.</a:t>
            </a:r>
            <a:endParaRPr lang="en-US" sz="1800" b="0" dirty="0">
              <a:solidFill>
                <a:schemeClr val="bg2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FC4092C-D972-E23E-792B-26B6556663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563" y="6254573"/>
            <a:ext cx="5411478" cy="283666"/>
          </a:xfrm>
          <a:prstGeom prst="rect">
            <a:avLst/>
          </a:prstGeom>
        </p:spPr>
      </p:pic>
      <p:pic>
        <p:nvPicPr>
          <p:cNvPr id="2052" name="Picture 4" descr="2019_01_23_Jacob Lawrence-13315">
            <a:extLst>
              <a:ext uri="{FF2B5EF4-FFF2-40B4-BE49-F238E27FC236}">
                <a16:creationId xmlns:a16="http://schemas.microsoft.com/office/drawing/2014/main" id="{771382FE-2306-3682-FCDF-EFD84FA99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286" y="1889580"/>
            <a:ext cx="2809018" cy="1872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2019_01_23_Jacob Lawrence-13234">
            <a:extLst>
              <a:ext uri="{FF2B5EF4-FFF2-40B4-BE49-F238E27FC236}">
                <a16:creationId xmlns:a16="http://schemas.microsoft.com/office/drawing/2014/main" id="{81D2638E-DD67-8045-F274-2281C21991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286" y="3973947"/>
            <a:ext cx="2809018" cy="1872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1932671"/>
      </p:ext>
    </p:extLst>
  </p:cSld>
  <p:clrMapOvr>
    <a:masterClrMapping/>
  </p:clrMapOvr>
  <p:transition spd="slow" advClick="0" advTm="10000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0BDA6-985E-6F3D-3764-EB2B023B8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9CD660-E491-D302-B746-8988FFE4467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04299" y="1964108"/>
            <a:ext cx="9506671" cy="3950555"/>
          </a:xfrm>
        </p:spPr>
        <p:txBody>
          <a:bodyPr/>
          <a:lstStyle/>
          <a:p>
            <a:pPr marL="0" indent="0">
              <a:buNone/>
            </a:pPr>
            <a:r>
              <a:rPr lang="en-US" sz="4800" dirty="0">
                <a:solidFill>
                  <a:schemeClr val="bg2"/>
                </a:solidFill>
              </a:rPr>
              <a:t>The Department of Chemistry has </a:t>
            </a:r>
            <a:r>
              <a:rPr lang="en-US" sz="4800" dirty="0">
                <a:solidFill>
                  <a:srgbClr val="FFC700"/>
                </a:solidFill>
              </a:rPr>
              <a:t>over 50 students graduate with a _________!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A7DB1A1-CD21-D2F4-9EF7-4AC416C06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693" y="371511"/>
            <a:ext cx="8183759" cy="991998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DID YOU KNOW?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933D12-43B9-6003-914E-C045AEA35C61}"/>
              </a:ext>
            </a:extLst>
          </p:cNvPr>
          <p:cNvSpPr txBox="1"/>
          <p:nvPr/>
        </p:nvSpPr>
        <p:spPr>
          <a:xfrm>
            <a:off x="7120129" y="3639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B7015-ECF5-5205-D12D-DA8ADCEB16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563" y="6254573"/>
            <a:ext cx="5411478" cy="28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432299"/>
      </p:ext>
    </p:extLst>
  </p:cSld>
  <p:clrMapOvr>
    <a:masterClrMapping/>
  </p:clrMapOvr>
  <p:transition spd="slow" advClick="0" advTm="10000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06D46-663D-835A-F1E9-4924DA2E9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58CFE0-191B-5F1C-0AEC-0BDE812AD90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04299" y="1964108"/>
            <a:ext cx="9506671" cy="3950555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4800" dirty="0">
                <a:solidFill>
                  <a:srgbClr val="FFC000"/>
                </a:solidFill>
              </a:rPr>
              <a:t>Bruce Lee</a:t>
            </a:r>
            <a:r>
              <a:rPr lang="en-US" sz="4800" dirty="0">
                <a:solidFill>
                  <a:schemeClr val="bg2"/>
                </a:solidFill>
              </a:rPr>
              <a:t> </a:t>
            </a:r>
            <a:r>
              <a:rPr lang="en-US" sz="4800" dirty="0">
                <a:solidFill>
                  <a:srgbClr val="FFC000"/>
                </a:solidFill>
              </a:rPr>
              <a:t>studied</a:t>
            </a:r>
            <a:r>
              <a:rPr lang="en-US" sz="4800" dirty="0">
                <a:solidFill>
                  <a:schemeClr val="bg2"/>
                </a:solidFill>
              </a:rPr>
              <a:t> </a:t>
            </a:r>
            <a:r>
              <a:rPr lang="en-US" sz="4800" dirty="0">
                <a:solidFill>
                  <a:srgbClr val="FFC000"/>
                </a:solidFill>
              </a:rPr>
              <a:t>Drama</a:t>
            </a:r>
            <a:r>
              <a:rPr lang="en-US" sz="4800" dirty="0">
                <a:solidFill>
                  <a:schemeClr val="bg2"/>
                </a:solidFill>
              </a:rPr>
              <a:t> at the University of Washington!</a:t>
            </a:r>
            <a:endParaRPr lang="en-US" sz="4800" dirty="0">
              <a:solidFill>
                <a:schemeClr val="bg2"/>
              </a:solidFill>
              <a:ea typeface="Open San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0C9730B-0657-B99C-6307-325C5B3A3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693" y="371511"/>
            <a:ext cx="8183759" cy="991998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DID YOU KNOW?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BFE3C4-7FB6-1D25-0B85-50A40783DA48}"/>
              </a:ext>
            </a:extLst>
          </p:cNvPr>
          <p:cNvSpPr txBox="1"/>
          <p:nvPr/>
        </p:nvSpPr>
        <p:spPr>
          <a:xfrm>
            <a:off x="7120129" y="3639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79B832-19BF-0218-3A67-310AB4C883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563" y="6254573"/>
            <a:ext cx="5411478" cy="28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820935"/>
      </p:ext>
    </p:extLst>
  </p:cSld>
  <p:clrMapOvr>
    <a:masterClrMapping/>
  </p:clrMapOvr>
  <p:transition spd="slow" advClick="0" advTm="10000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F190A-02E3-BD00-3553-00A020B48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51EDE8-7392-B30E-297E-CCC0EEF58F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79296" y="1964108"/>
            <a:ext cx="7176303" cy="146489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Now more than ever, your support helps to sustain important teaching and research. Thank you for your support.</a:t>
            </a:r>
            <a:endParaRPr lang="en-US" dirty="0">
              <a:solidFill>
                <a:srgbClr val="FFC700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BFE044-ED5B-A5CD-603A-0DBC37E77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266" y="371511"/>
            <a:ext cx="8183759" cy="991998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SUPPORT US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9B58DD-1DCB-75FA-37DE-3C66550BD431}"/>
              </a:ext>
            </a:extLst>
          </p:cNvPr>
          <p:cNvSpPr txBox="1"/>
          <p:nvPr/>
        </p:nvSpPr>
        <p:spPr>
          <a:xfrm>
            <a:off x="7120129" y="3639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985E86E-F63A-59E6-77A4-E332DA84E4CC}"/>
              </a:ext>
            </a:extLst>
          </p:cNvPr>
          <p:cNvSpPr txBox="1">
            <a:spLocks/>
          </p:cNvSpPr>
          <p:nvPr/>
        </p:nvSpPr>
        <p:spPr>
          <a:xfrm>
            <a:off x="1052449" y="3788153"/>
            <a:ext cx="4241928" cy="83871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100000"/>
              <a:buFont typeface="Lucida Grande"/>
              <a:buChar char="&gt;"/>
              <a:defRPr sz="18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1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>
                <a:solidFill>
                  <a:srgbClr val="FFC700"/>
                </a:solidFill>
              </a:rPr>
              <a:t>artsci.uw.edu/give</a:t>
            </a:r>
            <a:endParaRPr lang="en-US" dirty="0">
              <a:ea typeface="Open San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1E4B88-DA82-0415-F912-D679D57A0E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563" y="6254573"/>
            <a:ext cx="5411478" cy="28366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F27B165-44B2-602C-DFF2-62588FA52835}"/>
              </a:ext>
            </a:extLst>
          </p:cNvPr>
          <p:cNvSpPr/>
          <p:nvPr/>
        </p:nvSpPr>
        <p:spPr>
          <a:xfrm>
            <a:off x="8456771" y="1964108"/>
            <a:ext cx="2671015" cy="2523176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dirty="0"/>
              <a:t>Insert QR Code Here</a:t>
            </a:r>
          </a:p>
        </p:txBody>
      </p:sp>
    </p:spTree>
    <p:extLst>
      <p:ext uri="{BB962C8B-B14F-4D97-AF65-F5344CB8AC3E}">
        <p14:creationId xmlns:p14="http://schemas.microsoft.com/office/powerpoint/2010/main" val="3762403681"/>
      </p:ext>
    </p:extLst>
  </p:cSld>
  <p:clrMapOvr>
    <a:masterClrMapping/>
  </p:clrMapOvr>
  <p:transition spd="slow" advClick="0" advTm="10000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1FA470-6532-5296-D097-C72B6EA9D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3652F-984F-93C0-22AD-64CCCE75AD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1151" y="1802757"/>
            <a:ext cx="6294873" cy="99199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AN EVENING WITH PROFESSOR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C700"/>
                </a:solidFill>
              </a:rPr>
              <a:t>February 22, 2028 | 5:30 pm – 7:00 pm</a:t>
            </a: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2D3A39-BBB3-0017-CD78-2B1758EF2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266" y="371511"/>
            <a:ext cx="8183759" cy="991998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UPCOMING EVENTS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142A0F-CC1E-3A52-9F30-FAEACB3C7351}"/>
              </a:ext>
            </a:extLst>
          </p:cNvPr>
          <p:cNvSpPr txBox="1"/>
          <p:nvPr/>
        </p:nvSpPr>
        <p:spPr>
          <a:xfrm>
            <a:off x="7120129" y="3639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 descr="A purple coffee mug with a letter on it&#10;&#10;AI-generated content may be incorrect.">
            <a:extLst>
              <a:ext uri="{FF2B5EF4-FFF2-40B4-BE49-F238E27FC236}">
                <a16:creationId xmlns:a16="http://schemas.microsoft.com/office/drawing/2014/main" id="{64AE0270-2626-2BC5-16CC-2F83A73CA5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302" y="1802756"/>
            <a:ext cx="1623591" cy="2050852"/>
          </a:xfrm>
          <a:prstGeom prst="rect">
            <a:avLst/>
          </a:prstGeom>
        </p:spPr>
      </p:pic>
      <p:pic>
        <p:nvPicPr>
          <p:cNvPr id="11" name="Picture 10" descr="A purple coffee mug with a letter on it&#10;&#10;AI-generated content may be incorrect.">
            <a:extLst>
              <a:ext uri="{FF2B5EF4-FFF2-40B4-BE49-F238E27FC236}">
                <a16:creationId xmlns:a16="http://schemas.microsoft.com/office/drawing/2014/main" id="{8A3E6B1E-351C-BCCE-C87E-804878F6B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302" y="4029227"/>
            <a:ext cx="1623591" cy="20508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94BACBC-4AB4-87A2-D9DC-20AA4AD26B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563" y="6254573"/>
            <a:ext cx="5411478" cy="2836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DC1D40D-22FD-484A-5723-0CDF97C0165C}"/>
              </a:ext>
            </a:extLst>
          </p:cNvPr>
          <p:cNvSpPr txBox="1"/>
          <p:nvPr/>
        </p:nvSpPr>
        <p:spPr>
          <a:xfrm>
            <a:off x="3038044" y="2649308"/>
            <a:ext cx="569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Ci </a:t>
            </a:r>
            <a:r>
              <a:rPr lang="en-US" dirty="0" err="1">
                <a:solidFill>
                  <a:schemeClr val="bg2"/>
                </a:solidFill>
              </a:rPr>
              <a:t>quodi</a:t>
            </a:r>
            <a:r>
              <a:rPr lang="en-US" dirty="0">
                <a:solidFill>
                  <a:schemeClr val="bg2"/>
                </a:solidFill>
              </a:rPr>
              <a:t> verum </a:t>
            </a:r>
            <a:r>
              <a:rPr lang="en-US" dirty="0" err="1">
                <a:solidFill>
                  <a:schemeClr val="bg2"/>
                </a:solidFill>
              </a:rPr>
              <a:t>quam</a:t>
            </a:r>
            <a:r>
              <a:rPr lang="en-US" dirty="0">
                <a:solidFill>
                  <a:schemeClr val="bg2"/>
                </a:solidFill>
              </a:rPr>
              <a:t> net </a:t>
            </a:r>
            <a:r>
              <a:rPr lang="en-US" dirty="0" err="1">
                <a:solidFill>
                  <a:schemeClr val="bg2"/>
                </a:solidFill>
              </a:rPr>
              <a:t>velesed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ut</a:t>
            </a:r>
            <a:r>
              <a:rPr lang="en-US" dirty="0">
                <a:solidFill>
                  <a:schemeClr val="bg2"/>
                </a:solidFill>
              </a:rPr>
              <a:t> et </a:t>
            </a:r>
            <a:r>
              <a:rPr lang="en-US" dirty="0" err="1">
                <a:solidFill>
                  <a:schemeClr val="bg2"/>
                </a:solidFill>
              </a:rPr>
              <a:t>ernatur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aditium</a:t>
            </a:r>
            <a:r>
              <a:rPr lang="en-US" dirty="0">
                <a:solidFill>
                  <a:schemeClr val="bg2"/>
                </a:solidFill>
              </a:rPr>
              <a:t> arum </a:t>
            </a:r>
            <a:r>
              <a:rPr lang="en-US" dirty="0" err="1">
                <a:solidFill>
                  <a:schemeClr val="bg2"/>
                </a:solidFill>
              </a:rPr>
              <a:t>experum</a:t>
            </a:r>
            <a:r>
              <a:rPr lang="en-US" dirty="0">
                <a:solidFill>
                  <a:schemeClr val="bg2"/>
                </a:solidFill>
              </a:rPr>
              <a:t> imus, simi, sit la </a:t>
            </a:r>
            <a:r>
              <a:rPr lang="en-US" dirty="0" err="1">
                <a:solidFill>
                  <a:schemeClr val="bg2"/>
                </a:solidFill>
              </a:rPr>
              <a:t>doluptatenis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volorio</a:t>
            </a:r>
            <a:r>
              <a:rPr lang="en-US" dirty="0">
                <a:solidFill>
                  <a:schemeClr val="bg2"/>
                </a:solidFill>
              </a:rPr>
              <a:t>. 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AA9DCFF-FBF6-E261-77C6-729B54D1E476}"/>
              </a:ext>
            </a:extLst>
          </p:cNvPr>
          <p:cNvSpPr txBox="1">
            <a:spLocks/>
          </p:cNvSpPr>
          <p:nvPr/>
        </p:nvSpPr>
        <p:spPr>
          <a:xfrm>
            <a:off x="3038044" y="4094543"/>
            <a:ext cx="6294873" cy="99199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100000"/>
              <a:buFont typeface="Lucida Grande"/>
              <a:buChar char="&gt;"/>
              <a:defRPr sz="18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1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Lucida Grande"/>
              <a:buNone/>
            </a:pPr>
            <a:r>
              <a:rPr lang="en-US" dirty="0">
                <a:solidFill>
                  <a:schemeClr val="bg2"/>
                </a:solidFill>
              </a:rPr>
              <a:t>AN EVENING WITH PROFESSOR</a:t>
            </a:r>
          </a:p>
          <a:p>
            <a:pPr marL="0" indent="0">
              <a:buFont typeface="Lucida Grande"/>
              <a:buNone/>
            </a:pPr>
            <a:r>
              <a:rPr lang="en-US" sz="2000" dirty="0">
                <a:solidFill>
                  <a:srgbClr val="FFC700"/>
                </a:solidFill>
              </a:rPr>
              <a:t>February 23, 2028 | 5:30 pm – 7:00 pm</a:t>
            </a:r>
          </a:p>
          <a:p>
            <a:pPr marL="0" indent="0">
              <a:buFont typeface="Lucida Grande"/>
              <a:buNone/>
            </a:pP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E3B86C-6417-3A18-E309-5E90C23DB8A8}"/>
              </a:ext>
            </a:extLst>
          </p:cNvPr>
          <p:cNvSpPr txBox="1"/>
          <p:nvPr/>
        </p:nvSpPr>
        <p:spPr>
          <a:xfrm>
            <a:off x="3038044" y="4977980"/>
            <a:ext cx="569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Ci </a:t>
            </a:r>
            <a:r>
              <a:rPr lang="en-US" dirty="0" err="1">
                <a:solidFill>
                  <a:schemeClr val="bg2"/>
                </a:solidFill>
              </a:rPr>
              <a:t>quodi</a:t>
            </a:r>
            <a:r>
              <a:rPr lang="en-US" dirty="0">
                <a:solidFill>
                  <a:schemeClr val="bg2"/>
                </a:solidFill>
              </a:rPr>
              <a:t> verum </a:t>
            </a:r>
            <a:r>
              <a:rPr lang="en-US" dirty="0" err="1">
                <a:solidFill>
                  <a:schemeClr val="bg2"/>
                </a:solidFill>
              </a:rPr>
              <a:t>quam</a:t>
            </a:r>
            <a:r>
              <a:rPr lang="en-US" dirty="0">
                <a:solidFill>
                  <a:schemeClr val="bg2"/>
                </a:solidFill>
              </a:rPr>
              <a:t> net </a:t>
            </a:r>
            <a:r>
              <a:rPr lang="en-US" dirty="0" err="1">
                <a:solidFill>
                  <a:schemeClr val="bg2"/>
                </a:solidFill>
              </a:rPr>
              <a:t>velesed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ut</a:t>
            </a:r>
            <a:r>
              <a:rPr lang="en-US" dirty="0">
                <a:solidFill>
                  <a:schemeClr val="bg2"/>
                </a:solidFill>
              </a:rPr>
              <a:t> et </a:t>
            </a:r>
            <a:r>
              <a:rPr lang="en-US" dirty="0" err="1">
                <a:solidFill>
                  <a:schemeClr val="bg2"/>
                </a:solidFill>
              </a:rPr>
              <a:t>ernatur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aditium</a:t>
            </a:r>
            <a:r>
              <a:rPr lang="en-US" dirty="0">
                <a:solidFill>
                  <a:schemeClr val="bg2"/>
                </a:solidFill>
              </a:rPr>
              <a:t> arum </a:t>
            </a:r>
            <a:r>
              <a:rPr lang="en-US" dirty="0" err="1">
                <a:solidFill>
                  <a:schemeClr val="bg2"/>
                </a:solidFill>
              </a:rPr>
              <a:t>experum</a:t>
            </a:r>
            <a:r>
              <a:rPr lang="en-US" dirty="0">
                <a:solidFill>
                  <a:schemeClr val="bg2"/>
                </a:solidFill>
              </a:rPr>
              <a:t> imus, simi, sit la </a:t>
            </a:r>
            <a:r>
              <a:rPr lang="en-US" dirty="0" err="1">
                <a:solidFill>
                  <a:schemeClr val="bg2"/>
                </a:solidFill>
              </a:rPr>
              <a:t>doluptatenis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volorio</a:t>
            </a:r>
            <a:r>
              <a:rPr lang="en-US" dirty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FF710A-840A-3925-5F7F-B556DD2D5E1F}"/>
              </a:ext>
            </a:extLst>
          </p:cNvPr>
          <p:cNvSpPr/>
          <p:nvPr/>
        </p:nvSpPr>
        <p:spPr>
          <a:xfrm>
            <a:off x="9106302" y="1802756"/>
            <a:ext cx="1881012" cy="1754016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dirty="0"/>
              <a:t>Insert QR Code Here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939B6B-C616-07B3-57F5-F0695E0CA4AC}"/>
              </a:ext>
            </a:extLst>
          </p:cNvPr>
          <p:cNvSpPr/>
          <p:nvPr/>
        </p:nvSpPr>
        <p:spPr>
          <a:xfrm>
            <a:off x="9106302" y="4006008"/>
            <a:ext cx="1881012" cy="1754016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dirty="0"/>
              <a:t>Insert QR Code Here</a:t>
            </a:r>
          </a:p>
        </p:txBody>
      </p:sp>
    </p:spTree>
    <p:extLst>
      <p:ext uri="{BB962C8B-B14F-4D97-AF65-F5344CB8AC3E}">
        <p14:creationId xmlns:p14="http://schemas.microsoft.com/office/powerpoint/2010/main" val="3467212413"/>
      </p:ext>
    </p:extLst>
  </p:cSld>
  <p:clrMapOvr>
    <a:masterClrMapping/>
  </p:clrMapOvr>
  <p:transition spd="slow" advClick="0" advTm="10000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F94DC-2857-E5EE-A96E-CD227978E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9DC68E-6EBE-0FA3-E3D1-EB8E7AD89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266" y="371511"/>
            <a:ext cx="8183759" cy="991998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UPCOMING EVENTS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2B181A-121D-A262-8813-36C789DB936B}"/>
              </a:ext>
            </a:extLst>
          </p:cNvPr>
          <p:cNvSpPr txBox="1"/>
          <p:nvPr/>
        </p:nvSpPr>
        <p:spPr>
          <a:xfrm>
            <a:off x="7120129" y="3639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9FE5C86-5E73-9D96-4017-0FFA82AC3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563" y="6254573"/>
            <a:ext cx="5411478" cy="283666"/>
          </a:xfrm>
          <a:prstGeom prst="rect">
            <a:avLst/>
          </a:prstGeom>
        </p:spPr>
      </p:pic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2ACB5EC-2CF7-8598-2CC6-09E4AD81CE64}"/>
              </a:ext>
            </a:extLst>
          </p:cNvPr>
          <p:cNvSpPr txBox="1">
            <a:spLocks/>
          </p:cNvSpPr>
          <p:nvPr/>
        </p:nvSpPr>
        <p:spPr>
          <a:xfrm>
            <a:off x="957266" y="4153313"/>
            <a:ext cx="6294873" cy="99199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100000"/>
              <a:buFont typeface="Lucida Grande"/>
              <a:buChar char="&gt;"/>
              <a:defRPr sz="18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1400" b="1" i="0" kern="1200" baseline="0">
                <a:solidFill>
                  <a:srgbClr val="4B2E83"/>
                </a:solidFill>
                <a:latin typeface="Open Sans"/>
                <a:ea typeface="+mn-ea"/>
                <a:cs typeface="Open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Lucida Grande"/>
              <a:buNone/>
            </a:pPr>
            <a:r>
              <a:rPr lang="en-US" dirty="0">
                <a:solidFill>
                  <a:schemeClr val="bg2"/>
                </a:solidFill>
              </a:rPr>
              <a:t>AN EVENING WITH PROFESSOR</a:t>
            </a:r>
          </a:p>
          <a:p>
            <a:pPr marL="0" indent="0">
              <a:buFont typeface="Lucida Grande"/>
              <a:buNone/>
            </a:pPr>
            <a:r>
              <a:rPr lang="en-US" sz="2000" dirty="0">
                <a:solidFill>
                  <a:srgbClr val="FFC700"/>
                </a:solidFill>
              </a:rPr>
              <a:t>February 22, 2028 | 5:30 pm – 7:00 pm</a:t>
            </a:r>
          </a:p>
          <a:p>
            <a:pPr marL="0" indent="0">
              <a:buFont typeface="Lucida Grande"/>
              <a:buNone/>
            </a:pP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722941-607B-504C-F3B4-E4A6D07A79D5}"/>
              </a:ext>
            </a:extLst>
          </p:cNvPr>
          <p:cNvSpPr txBox="1"/>
          <p:nvPr/>
        </p:nvSpPr>
        <p:spPr>
          <a:xfrm>
            <a:off x="957266" y="5051500"/>
            <a:ext cx="7268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Ci </a:t>
            </a:r>
            <a:r>
              <a:rPr lang="en-US" dirty="0" err="1">
                <a:solidFill>
                  <a:schemeClr val="bg2"/>
                </a:solidFill>
              </a:rPr>
              <a:t>quodi</a:t>
            </a:r>
            <a:r>
              <a:rPr lang="en-US" dirty="0">
                <a:solidFill>
                  <a:schemeClr val="bg2"/>
                </a:solidFill>
              </a:rPr>
              <a:t> verum </a:t>
            </a:r>
            <a:r>
              <a:rPr lang="en-US" dirty="0" err="1">
                <a:solidFill>
                  <a:schemeClr val="bg2"/>
                </a:solidFill>
              </a:rPr>
              <a:t>quam</a:t>
            </a:r>
            <a:r>
              <a:rPr lang="en-US" dirty="0">
                <a:solidFill>
                  <a:schemeClr val="bg2"/>
                </a:solidFill>
              </a:rPr>
              <a:t> net </a:t>
            </a:r>
            <a:r>
              <a:rPr lang="en-US" dirty="0" err="1">
                <a:solidFill>
                  <a:schemeClr val="bg2"/>
                </a:solidFill>
              </a:rPr>
              <a:t>velesed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ut</a:t>
            </a:r>
            <a:r>
              <a:rPr lang="en-US" dirty="0">
                <a:solidFill>
                  <a:schemeClr val="bg2"/>
                </a:solidFill>
              </a:rPr>
              <a:t> et </a:t>
            </a:r>
            <a:r>
              <a:rPr lang="en-US" dirty="0" err="1">
                <a:solidFill>
                  <a:schemeClr val="bg2"/>
                </a:solidFill>
              </a:rPr>
              <a:t>ernatur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aditium</a:t>
            </a:r>
            <a:r>
              <a:rPr lang="en-US" dirty="0">
                <a:solidFill>
                  <a:schemeClr val="bg2"/>
                </a:solidFill>
              </a:rPr>
              <a:t> arum </a:t>
            </a:r>
            <a:r>
              <a:rPr lang="en-US" dirty="0" err="1">
                <a:solidFill>
                  <a:schemeClr val="bg2"/>
                </a:solidFill>
              </a:rPr>
              <a:t>experum</a:t>
            </a:r>
            <a:r>
              <a:rPr lang="en-US" dirty="0">
                <a:solidFill>
                  <a:schemeClr val="bg2"/>
                </a:solidFill>
              </a:rPr>
              <a:t> imus, simi, sit la </a:t>
            </a:r>
            <a:r>
              <a:rPr lang="en-US" dirty="0" err="1">
                <a:solidFill>
                  <a:schemeClr val="bg2"/>
                </a:solidFill>
              </a:rPr>
              <a:t>doluptatenis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volorio</a:t>
            </a:r>
            <a:r>
              <a:rPr lang="en-US" dirty="0">
                <a:solidFill>
                  <a:schemeClr val="bg2"/>
                </a:solidFill>
              </a:rPr>
              <a:t>. </a:t>
            </a:r>
            <a:r>
              <a:rPr lang="en-US" dirty="0" err="1">
                <a:solidFill>
                  <a:schemeClr val="bg2"/>
                </a:solidFill>
              </a:rPr>
              <a:t>Iquuntia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nossequae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que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moditissi</a:t>
            </a:r>
            <a:r>
              <a:rPr lang="en-US" dirty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8084E50-7D93-CDDD-7126-FD0464A3A8D4}"/>
              </a:ext>
            </a:extLst>
          </p:cNvPr>
          <p:cNvSpPr/>
          <p:nvPr/>
        </p:nvSpPr>
        <p:spPr>
          <a:xfrm>
            <a:off x="8865945" y="1687691"/>
            <a:ext cx="2456944" cy="2320954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en-US" dirty="0"/>
              <a:t>Insert QR Code Here</a:t>
            </a:r>
          </a:p>
        </p:txBody>
      </p:sp>
      <p:pic>
        <p:nvPicPr>
          <p:cNvPr id="1026" name="Picture 2" descr="UW News Alex Anderson Brutalism">
            <a:extLst>
              <a:ext uri="{FF2B5EF4-FFF2-40B4-BE49-F238E27FC236}">
                <a16:creationId xmlns:a16="http://schemas.microsoft.com/office/drawing/2014/main" id="{DA44E4CE-E81A-C9C7-1CD7-81D3B58688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205" b="15921"/>
          <a:stretch>
            <a:fillRect/>
          </a:stretch>
        </p:blipFill>
        <p:spPr bwMode="auto">
          <a:xfrm>
            <a:off x="1048706" y="1687691"/>
            <a:ext cx="7268438" cy="2320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633385"/>
      </p:ext>
    </p:extLst>
  </p:cSld>
  <p:clrMapOvr>
    <a:masterClrMapping/>
  </p:clrMapOvr>
  <p:transition spd="slow" advClick="0" advTm="10000">
    <p:cover/>
  </p:transition>
</p:sld>
</file>

<file path=ppt/theme/theme1.xml><?xml version="1.0" encoding="utf-8"?>
<a:theme xmlns:a="http://schemas.openxmlformats.org/drawingml/2006/main" name="Custom Design">
  <a:themeElements>
    <a:clrScheme name="UW Brand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4b2e83 1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B2B2B2"/>
      </a:accent4>
      <a:accent5>
        <a:srgbClr val="26005C"/>
      </a:accent5>
      <a:accent6>
        <a:srgbClr val="917B4C"/>
      </a:accent6>
      <a:hlink>
        <a:srgbClr val="26005C"/>
      </a:hlink>
      <a:folHlink>
        <a:srgbClr val="3300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094ECDFA76644C844101ACD05F6351" ma:contentTypeVersion="15" ma:contentTypeDescription="Create a new document." ma:contentTypeScope="" ma:versionID="45ee98b3a63037f44c14d4bb3a83325e">
  <xsd:schema xmlns:xsd="http://www.w3.org/2001/XMLSchema" xmlns:xs="http://www.w3.org/2001/XMLSchema" xmlns:p="http://schemas.microsoft.com/office/2006/metadata/properties" xmlns:ns2="690ba4d8-2ec4-45fd-b209-b11989c300b4" xmlns:ns3="49670ded-50e6-4449-af58-324e220df519" targetNamespace="http://schemas.microsoft.com/office/2006/metadata/properties" ma:root="true" ma:fieldsID="a63876c99e5a163e79c152182e9880e1" ns2:_="" ns3:_="">
    <xsd:import namespace="690ba4d8-2ec4-45fd-b209-b11989c300b4"/>
    <xsd:import namespace="49670ded-50e6-4449-af58-324e220df5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0ba4d8-2ec4-45fd-b209-b11989c300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20148b9-20a4-48a0-acba-ba52d68a37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670ded-50e6-4449-af58-324e220df51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51f6453-bd2f-4824-b295-181b8602adb5}" ma:internalName="TaxCatchAll" ma:showField="CatchAllData" ma:web="49670ded-50e6-4449-af58-324e220df5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0ba4d8-2ec4-45fd-b209-b11989c300b4">
      <Terms xmlns="http://schemas.microsoft.com/office/infopath/2007/PartnerControls"/>
    </lcf76f155ced4ddcb4097134ff3c332f>
    <TaxCatchAll xmlns="49670ded-50e6-4449-af58-324e220df51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8E5116-F7C0-48DD-948B-A143021A54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0ba4d8-2ec4-45fd-b209-b11989c300b4"/>
    <ds:schemaRef ds:uri="49670ded-50e6-4449-af58-324e220df5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4918416-C784-44E3-B4BF-C065D0F27348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690ba4d8-2ec4-45fd-b209-b11989c300b4"/>
    <ds:schemaRef ds:uri="http://schemas.microsoft.com/office/infopath/2007/PartnerControls"/>
    <ds:schemaRef ds:uri="http://schemas.openxmlformats.org/package/2006/metadata/core-properties"/>
    <ds:schemaRef ds:uri="49670ded-50e6-4449-af58-324e220df519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00FB888-3E4D-48A4-9BA7-7F6A783E3E5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</TotalTime>
  <Words>545</Words>
  <Application>Microsoft Office PowerPoint</Application>
  <PresentationFormat>Widescreen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Aptos</vt:lpstr>
      <vt:lpstr>Arial</vt:lpstr>
      <vt:lpstr>Calibri</vt:lpstr>
      <vt:lpstr>ENCODE SANS NORMAL BLACK</vt:lpstr>
      <vt:lpstr>ENCODE SANS NORMAL BLACK</vt:lpstr>
      <vt:lpstr>Encode Sans Normal Medium</vt:lpstr>
      <vt:lpstr>Lucida Grande</vt:lpstr>
      <vt:lpstr>Open Sans</vt:lpstr>
      <vt:lpstr>Open Sans Light</vt:lpstr>
      <vt:lpstr>Uni Sans Regular</vt:lpstr>
      <vt:lpstr>Custom Design</vt:lpstr>
      <vt:lpstr>1_Custom Design</vt:lpstr>
      <vt:lpstr>PRE-EVENT POWERPOINT TEMPLATE  NOTES &amp; INSTRUCTIONS</vt:lpstr>
      <vt:lpstr>WELCOME TO  THE HUSKY LECTURE Subtitle text here</vt:lpstr>
      <vt:lpstr>AGENDA</vt:lpstr>
      <vt:lpstr>ABOUT OUR SPEAKERS</vt:lpstr>
      <vt:lpstr>DID YOU KNOW?</vt:lpstr>
      <vt:lpstr>DID YOU KNOW?</vt:lpstr>
      <vt:lpstr>SUPPORT US</vt:lpstr>
      <vt:lpstr>UPCOMING EVENTS</vt:lpstr>
      <vt:lpstr>UPCOMING EVENTS</vt:lpstr>
      <vt:lpstr>SIGN UP FOR THE ARTSCI ROUNDUP NEWSLETTER</vt:lpstr>
      <vt:lpstr>WANT TO CONNECT?</vt:lpstr>
      <vt:lpstr>THANK YOU FOR JOINING US. WE HOPE TO SEE YOU ON CAMPUS AGAIN SOON!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Avanna J Griffith</cp:lastModifiedBy>
  <cp:revision>252</cp:revision>
  <cp:lastPrinted>2016-02-10T20:19:12Z</cp:lastPrinted>
  <dcterms:created xsi:type="dcterms:W3CDTF">2014-10-14T00:51:43Z</dcterms:created>
  <dcterms:modified xsi:type="dcterms:W3CDTF">2026-01-30T00:52:44Z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0x010100E0094ECDFA76644C844101ACD05F6351</vt:lpwstr>
  </property>
  <property fmtid="{D5CDD505-2E9C-101B-9397-08002B2CF9AE}" pid="3" name="MediaServiceImageTags">
    <vt:lpwstr/>
  </property>
</Properties>
</file>