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92"/>
    <a:srgbClr val="4A2888"/>
    <a:srgbClr val="3E2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 snapToGrid="0" snapToObjects="1" showGuides="1">
      <p:cViewPr>
        <p:scale>
          <a:sx n="111" d="100"/>
          <a:sy n="111" d="100"/>
        </p:scale>
        <p:origin x="-166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ARIAL BLACK</a:t>
            </a:r>
            <a:r>
              <a:rPr lang="en-US" dirty="0" smtClean="0"/>
              <a:t>, 50 PT.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Content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smtClean="0"/>
              <a:t>(Arial Regular, </a:t>
            </a:r>
            <a:r>
              <a:rPr lang="en-US" dirty="0" smtClean="0"/>
              <a:t>20)</a:t>
            </a:r>
          </a:p>
          <a:p>
            <a:pPr lvl="2"/>
            <a:r>
              <a:rPr lang="en-US" dirty="0" smtClean="0"/>
              <a:t>Third level </a:t>
            </a:r>
            <a:r>
              <a:rPr lang="en-US" dirty="0" smtClean="0"/>
              <a:t>(Arial Regular, </a:t>
            </a:r>
            <a:r>
              <a:rPr lang="en-US" dirty="0" smtClean="0"/>
              <a:t>18)</a:t>
            </a:r>
          </a:p>
          <a:p>
            <a:pPr lvl="3"/>
            <a:r>
              <a:rPr lang="en-US" dirty="0" smtClean="0"/>
              <a:t>Fourth level </a:t>
            </a:r>
            <a:r>
              <a:rPr lang="en-US" dirty="0" smtClean="0"/>
              <a:t>(Arial Regular, </a:t>
            </a:r>
            <a:r>
              <a:rPr lang="en-US" dirty="0" smtClean="0"/>
              <a:t>16)</a:t>
            </a:r>
          </a:p>
          <a:p>
            <a:pPr lvl="4"/>
            <a:r>
              <a:rPr lang="en-US" dirty="0" smtClean="0"/>
              <a:t>Fifth level </a:t>
            </a:r>
            <a:r>
              <a:rPr lang="en-US" dirty="0" smtClean="0"/>
              <a:t>(Arial Regular, </a:t>
            </a:r>
            <a:r>
              <a:rPr lang="en-US" dirty="0" smtClean="0"/>
              <a:t>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Content here (Arial Regular, 24 pt.)</a:t>
            </a:r>
          </a:p>
          <a:p>
            <a:pPr lvl="1"/>
            <a:r>
              <a:rPr lang="en-US" dirty="0" smtClean="0"/>
              <a:t>Second level (Arial Regular, 20)</a:t>
            </a:r>
          </a:p>
          <a:p>
            <a:pPr lvl="2"/>
            <a:r>
              <a:rPr lang="en-US" dirty="0" smtClean="0"/>
              <a:t>Third level (Arial Regular, 18)</a:t>
            </a:r>
          </a:p>
          <a:p>
            <a:pPr lvl="3"/>
            <a:r>
              <a:rPr lang="en-US" dirty="0" smtClean="0"/>
              <a:t>Fourth level (Arial Regular, 16)</a:t>
            </a:r>
          </a:p>
          <a:p>
            <a:pPr lvl="4"/>
            <a:r>
              <a:rPr lang="en-US" dirty="0" smtClean="0"/>
              <a:t>Fifth level (Arial Regular,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Content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smtClean="0"/>
              <a:t>(Arial Regular, </a:t>
            </a:r>
            <a:r>
              <a:rPr lang="en-US" dirty="0" smtClean="0"/>
              <a:t>20)</a:t>
            </a:r>
          </a:p>
          <a:p>
            <a:pPr lvl="2"/>
            <a:r>
              <a:rPr lang="en-US" dirty="0" smtClean="0"/>
              <a:t>Third level </a:t>
            </a:r>
            <a:r>
              <a:rPr lang="en-US" dirty="0" smtClean="0"/>
              <a:t>(Arial Regular, </a:t>
            </a:r>
            <a:r>
              <a:rPr lang="en-US" dirty="0" smtClean="0"/>
              <a:t>18)</a:t>
            </a:r>
          </a:p>
          <a:p>
            <a:pPr lvl="3"/>
            <a:r>
              <a:rPr lang="en-US" dirty="0" smtClean="0"/>
              <a:t>Fourth level </a:t>
            </a:r>
            <a:r>
              <a:rPr lang="en-US" dirty="0" smtClean="0"/>
              <a:t>(Arial Regular, </a:t>
            </a:r>
            <a:r>
              <a:rPr lang="en-US" dirty="0" smtClean="0"/>
              <a:t>16)</a:t>
            </a:r>
          </a:p>
          <a:p>
            <a:pPr lvl="4"/>
            <a:r>
              <a:rPr lang="en-US" dirty="0" smtClean="0"/>
              <a:t>Fifth level </a:t>
            </a:r>
            <a:r>
              <a:rPr lang="en-US" dirty="0" smtClean="0"/>
              <a:t>(Arial Regular, 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Bulleted content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smtClean="0"/>
              <a:t>(Arial Regular, </a:t>
            </a:r>
            <a:r>
              <a:rPr lang="en-US" dirty="0" smtClean="0"/>
              <a:t>20)</a:t>
            </a:r>
          </a:p>
          <a:p>
            <a:pPr lvl="2"/>
            <a:r>
              <a:rPr lang="en-US" dirty="0" smtClean="0"/>
              <a:t>Third level </a:t>
            </a:r>
            <a:r>
              <a:rPr lang="en-US" dirty="0" smtClean="0"/>
              <a:t>(Arial Regular, </a:t>
            </a:r>
            <a:r>
              <a:rPr lang="en-US" dirty="0" smtClean="0"/>
              <a:t>18)</a:t>
            </a:r>
          </a:p>
          <a:p>
            <a:pPr lvl="3"/>
            <a:r>
              <a:rPr lang="en-US" dirty="0" smtClean="0"/>
              <a:t>Fourth level </a:t>
            </a:r>
            <a:r>
              <a:rPr lang="en-US" dirty="0" smtClean="0"/>
              <a:t>(Arial Regular, </a:t>
            </a:r>
            <a:r>
              <a:rPr lang="en-US" dirty="0" smtClean="0"/>
              <a:t>16)</a:t>
            </a:r>
          </a:p>
          <a:p>
            <a:pPr lvl="4"/>
            <a:r>
              <a:rPr lang="en-US" dirty="0" smtClean="0"/>
              <a:t>Fifth level </a:t>
            </a:r>
            <a:r>
              <a:rPr lang="en-US" dirty="0" smtClean="0"/>
              <a:t>(Arial Regular, </a:t>
            </a:r>
            <a:r>
              <a:rPr lang="en-US" dirty="0" smtClean="0"/>
              <a:t>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ARIAL BLACK</a:t>
            </a:r>
            <a:r>
              <a:rPr lang="en-US" dirty="0" smtClean="0"/>
              <a:t>, 50 PT.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Content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smtClean="0"/>
              <a:t>(Arial Regular, </a:t>
            </a:r>
            <a:r>
              <a:rPr lang="en-US" dirty="0" smtClean="0"/>
              <a:t>20)</a:t>
            </a:r>
          </a:p>
          <a:p>
            <a:pPr lvl="2"/>
            <a:r>
              <a:rPr lang="en-US" dirty="0" smtClean="0"/>
              <a:t>Third level </a:t>
            </a:r>
            <a:r>
              <a:rPr lang="en-US" dirty="0" smtClean="0"/>
              <a:t>(Arial Regular, </a:t>
            </a:r>
            <a:r>
              <a:rPr lang="en-US" dirty="0" smtClean="0"/>
              <a:t>18)</a:t>
            </a:r>
          </a:p>
          <a:p>
            <a:pPr lvl="3"/>
            <a:r>
              <a:rPr lang="en-US" dirty="0" smtClean="0"/>
              <a:t>Fourth level </a:t>
            </a:r>
            <a:r>
              <a:rPr lang="en-US" dirty="0" smtClean="0"/>
              <a:t>(Arial Regular, </a:t>
            </a:r>
            <a:r>
              <a:rPr lang="en-US" dirty="0" smtClean="0"/>
              <a:t>16)</a:t>
            </a:r>
          </a:p>
          <a:p>
            <a:pPr lvl="4"/>
            <a:r>
              <a:rPr lang="en-US" dirty="0" smtClean="0"/>
              <a:t>Fifth level </a:t>
            </a:r>
            <a:r>
              <a:rPr lang="en-US" dirty="0" smtClean="0"/>
              <a:t>(Arial Regular, </a:t>
            </a:r>
            <a:r>
              <a:rPr lang="en-US" dirty="0" smtClean="0"/>
              <a:t>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20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Bulleted content here </a:t>
            </a:r>
            <a:r>
              <a:rPr lang="en-US" dirty="0" smtClean="0"/>
              <a:t>(Arial Regular, </a:t>
            </a:r>
            <a:r>
              <a:rPr lang="en-US" dirty="0" smtClean="0"/>
              <a:t>24 pt.)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smtClean="0"/>
              <a:t>(Arial Regular, </a:t>
            </a:r>
            <a:r>
              <a:rPr lang="en-US" dirty="0" smtClean="0"/>
              <a:t>20)</a:t>
            </a:r>
          </a:p>
          <a:p>
            <a:pPr lvl="2"/>
            <a:r>
              <a:rPr lang="en-US" dirty="0" smtClean="0"/>
              <a:t>Third level </a:t>
            </a:r>
            <a:r>
              <a:rPr lang="en-US" dirty="0" smtClean="0"/>
              <a:t>(Arial Regular, </a:t>
            </a:r>
            <a:r>
              <a:rPr lang="en-US" dirty="0" smtClean="0"/>
              <a:t>18)</a:t>
            </a:r>
          </a:p>
          <a:p>
            <a:pPr lvl="3"/>
            <a:r>
              <a:rPr lang="en-US" dirty="0" smtClean="0"/>
              <a:t>Fourth level </a:t>
            </a:r>
            <a:r>
              <a:rPr lang="en-US" dirty="0" smtClean="0"/>
              <a:t>(Arial Regular, </a:t>
            </a:r>
            <a:r>
              <a:rPr lang="en-US" dirty="0" smtClean="0"/>
              <a:t>16)</a:t>
            </a:r>
          </a:p>
          <a:p>
            <a:pPr lvl="4"/>
            <a:r>
              <a:rPr lang="en-US" dirty="0" smtClean="0"/>
              <a:t>Fifth level </a:t>
            </a:r>
            <a:r>
              <a:rPr lang="en-US" dirty="0" smtClean="0"/>
              <a:t>(Arial Regular, </a:t>
            </a:r>
            <a:r>
              <a:rPr lang="en-US" dirty="0" smtClean="0"/>
              <a:t>14)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420092"/>
                </a:solidFill>
                <a:latin typeface="Arial 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</a:t>
            </a:r>
            <a:r>
              <a:rPr lang="en-US" dirty="0" smtClean="0"/>
              <a:t>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20092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ARIAL BLACK</a:t>
            </a:r>
            <a:r>
              <a:rPr lang="en-US" dirty="0" smtClean="0"/>
              <a:t>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CAS BRAND </a:t>
            </a:r>
            <a:r>
              <a:rPr lang="en-US" dirty="0" smtClean="0"/>
              <a:t>TEMPLATE</a:t>
            </a:r>
          </a:p>
          <a:p>
            <a:r>
              <a:rPr lang="en-US" dirty="0" smtClean="0"/>
              <a:t>MS OFFICE FONTS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Arial Regular</a:t>
            </a:r>
          </a:p>
          <a:p>
            <a:r>
              <a:rPr lang="en-US" dirty="0"/>
              <a:t>Arial Black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FONTS IN TEMPLATE ARE MS OFFICE ACCESSIBLE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THIS POWERPOINT 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UW color palette is built into this theme.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31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Custom Design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Marissa Rowell</cp:lastModifiedBy>
  <cp:revision>20</cp:revision>
  <dcterms:created xsi:type="dcterms:W3CDTF">2014-10-14T00:51:43Z</dcterms:created>
  <dcterms:modified xsi:type="dcterms:W3CDTF">2015-03-09T20:43:59Z</dcterms:modified>
</cp:coreProperties>
</file>